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79" r:id="rId5"/>
    <p:sldId id="273" r:id="rId6"/>
    <p:sldId id="267" r:id="rId7"/>
    <p:sldId id="282" r:id="rId8"/>
    <p:sldId id="274" r:id="rId9"/>
    <p:sldId id="266" r:id="rId10"/>
    <p:sldId id="265" r:id="rId11"/>
    <p:sldId id="281" r:id="rId12"/>
    <p:sldId id="285" r:id="rId13"/>
    <p:sldId id="286"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E0"/>
    <a:srgbClr val="1A1919"/>
    <a:srgbClr val="A1A4A6"/>
    <a:srgbClr val="D7D8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BFAF7-F297-4472-B41B-8BDE63968AD8}" v="44" dt="2025-12-22T09:35:04.1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72"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e Schuijt" userId="7f5b339c-5e23-41ae-b7c4-77c68a9172d5" providerId="ADAL" clId="{7DD30714-EF26-4CCE-9486-EFDCBD43CC7C}"/>
    <pc:docChg chg="undo custSel addSld delSld modSld sldOrd">
      <pc:chgData name="Lucie Schuijt" userId="7f5b339c-5e23-41ae-b7c4-77c68a9172d5" providerId="ADAL" clId="{7DD30714-EF26-4CCE-9486-EFDCBD43CC7C}" dt="2025-12-23T14:28:04.694" v="2876" actId="2696"/>
      <pc:docMkLst>
        <pc:docMk/>
      </pc:docMkLst>
      <pc:sldChg chg="del">
        <pc:chgData name="Lucie Schuijt" userId="7f5b339c-5e23-41ae-b7c4-77c68a9172d5" providerId="ADAL" clId="{7DD30714-EF26-4CCE-9486-EFDCBD43CC7C}" dt="2025-12-22T08:10:37.586" v="838" actId="2696"/>
        <pc:sldMkLst>
          <pc:docMk/>
          <pc:sldMk cId="3239914216" sldId="259"/>
        </pc:sldMkLst>
      </pc:sldChg>
      <pc:sldChg chg="del">
        <pc:chgData name="Lucie Schuijt" userId="7f5b339c-5e23-41ae-b7c4-77c68a9172d5" providerId="ADAL" clId="{7DD30714-EF26-4CCE-9486-EFDCBD43CC7C}" dt="2025-12-22T08:10:32.946" v="837" actId="2696"/>
        <pc:sldMkLst>
          <pc:docMk/>
          <pc:sldMk cId="2338420116" sldId="261"/>
        </pc:sldMkLst>
      </pc:sldChg>
      <pc:sldChg chg="del">
        <pc:chgData name="Lucie Schuijt" userId="7f5b339c-5e23-41ae-b7c4-77c68a9172d5" providerId="ADAL" clId="{7DD30714-EF26-4CCE-9486-EFDCBD43CC7C}" dt="2025-12-22T08:10:40.658" v="839" actId="2696"/>
        <pc:sldMkLst>
          <pc:docMk/>
          <pc:sldMk cId="3981586721" sldId="262"/>
        </pc:sldMkLst>
      </pc:sldChg>
      <pc:sldChg chg="addSp delSp modSp mod">
        <pc:chgData name="Lucie Schuijt" userId="7f5b339c-5e23-41ae-b7c4-77c68a9172d5" providerId="ADAL" clId="{7DD30714-EF26-4CCE-9486-EFDCBD43CC7C}" dt="2025-12-22T08:37:58.877" v="1610" actId="14100"/>
        <pc:sldMkLst>
          <pc:docMk/>
          <pc:sldMk cId="930929448" sldId="265"/>
        </pc:sldMkLst>
        <pc:spChg chg="del">
          <ac:chgData name="Lucie Schuijt" userId="7f5b339c-5e23-41ae-b7c4-77c68a9172d5" providerId="ADAL" clId="{7DD30714-EF26-4CCE-9486-EFDCBD43CC7C}" dt="2025-12-22T08:12:25.992" v="863" actId="478"/>
          <ac:spMkLst>
            <pc:docMk/>
            <pc:sldMk cId="930929448" sldId="265"/>
            <ac:spMk id="2" creationId="{52723988-E834-2039-4C15-DEA916EE032C}"/>
          </ac:spMkLst>
        </pc:spChg>
        <pc:spChg chg="add del mod">
          <ac:chgData name="Lucie Schuijt" userId="7f5b339c-5e23-41ae-b7c4-77c68a9172d5" providerId="ADAL" clId="{7DD30714-EF26-4CCE-9486-EFDCBD43CC7C}" dt="2025-12-22T08:20:20.783" v="977" actId="478"/>
          <ac:spMkLst>
            <pc:docMk/>
            <pc:sldMk cId="930929448" sldId="265"/>
            <ac:spMk id="3" creationId="{82C0A8B8-D72B-512D-28D3-5A8C4E805AF1}"/>
          </ac:spMkLst>
        </pc:spChg>
        <pc:spChg chg="add del mod">
          <ac:chgData name="Lucie Schuijt" userId="7f5b339c-5e23-41ae-b7c4-77c68a9172d5" providerId="ADAL" clId="{7DD30714-EF26-4CCE-9486-EFDCBD43CC7C}" dt="2025-12-22T08:20:18.198" v="975" actId="478"/>
          <ac:spMkLst>
            <pc:docMk/>
            <pc:sldMk cId="930929448" sldId="265"/>
            <ac:spMk id="4" creationId="{E4407BAB-4127-2D2F-A5C9-5C19C374A06D}"/>
          </ac:spMkLst>
        </pc:spChg>
        <pc:spChg chg="add del mod">
          <ac:chgData name="Lucie Schuijt" userId="7f5b339c-5e23-41ae-b7c4-77c68a9172d5" providerId="ADAL" clId="{7DD30714-EF26-4CCE-9486-EFDCBD43CC7C}" dt="2025-12-22T08:20:19.593" v="976" actId="478"/>
          <ac:spMkLst>
            <pc:docMk/>
            <pc:sldMk cId="930929448" sldId="265"/>
            <ac:spMk id="6" creationId="{6A701BC3-199D-2B22-7A30-2DEA5FE445E6}"/>
          </ac:spMkLst>
        </pc:spChg>
        <pc:spChg chg="add mod">
          <ac:chgData name="Lucie Schuijt" userId="7f5b339c-5e23-41ae-b7c4-77c68a9172d5" providerId="ADAL" clId="{7DD30714-EF26-4CCE-9486-EFDCBD43CC7C}" dt="2025-12-22T08:20:56.570" v="981" actId="14100"/>
          <ac:spMkLst>
            <pc:docMk/>
            <pc:sldMk cId="930929448" sldId="265"/>
            <ac:spMk id="7" creationId="{A3C76A4C-7E2A-9AC3-1013-1C5B7A517829}"/>
          </ac:spMkLst>
        </pc:spChg>
        <pc:spChg chg="add mod">
          <ac:chgData name="Lucie Schuijt" userId="7f5b339c-5e23-41ae-b7c4-77c68a9172d5" providerId="ADAL" clId="{7DD30714-EF26-4CCE-9486-EFDCBD43CC7C}" dt="2025-12-22T08:21:53.475" v="1088" actId="20577"/>
          <ac:spMkLst>
            <pc:docMk/>
            <pc:sldMk cId="930929448" sldId="265"/>
            <ac:spMk id="8" creationId="{F855BB2C-0842-397A-2261-1011682D0581}"/>
          </ac:spMkLst>
        </pc:spChg>
        <pc:spChg chg="add mod">
          <ac:chgData name="Lucie Schuijt" userId="7f5b339c-5e23-41ae-b7c4-77c68a9172d5" providerId="ADAL" clId="{7DD30714-EF26-4CCE-9486-EFDCBD43CC7C}" dt="2025-12-22T08:37:58.877" v="1610" actId="14100"/>
          <ac:spMkLst>
            <pc:docMk/>
            <pc:sldMk cId="930929448" sldId="265"/>
            <ac:spMk id="9" creationId="{56EB7EDE-C537-5913-A9E6-6DCFAAFB841F}"/>
          </ac:spMkLst>
        </pc:spChg>
        <pc:picChg chg="mod">
          <ac:chgData name="Lucie Schuijt" userId="7f5b339c-5e23-41ae-b7c4-77c68a9172d5" providerId="ADAL" clId="{7DD30714-EF26-4CCE-9486-EFDCBD43CC7C}" dt="2025-12-22T08:20:24.877" v="978" actId="14100"/>
          <ac:picMkLst>
            <pc:docMk/>
            <pc:sldMk cId="930929448" sldId="265"/>
            <ac:picMk id="5" creationId="{64DD53A5-7597-ABDC-AEC6-B919FC2CDA85}"/>
          </ac:picMkLst>
        </pc:picChg>
      </pc:sldChg>
      <pc:sldChg chg="addSp delSp modSp mod">
        <pc:chgData name="Lucie Schuijt" userId="7f5b339c-5e23-41ae-b7c4-77c68a9172d5" providerId="ADAL" clId="{7DD30714-EF26-4CCE-9486-EFDCBD43CC7C}" dt="2025-12-22T08:19:22.645" v="963" actId="732"/>
        <pc:sldMkLst>
          <pc:docMk/>
          <pc:sldMk cId="1767227351" sldId="266"/>
        </pc:sldMkLst>
        <pc:spChg chg="del">
          <ac:chgData name="Lucie Schuijt" userId="7f5b339c-5e23-41ae-b7c4-77c68a9172d5" providerId="ADAL" clId="{7DD30714-EF26-4CCE-9486-EFDCBD43CC7C}" dt="2025-12-22T08:11:18.631" v="845" actId="478"/>
          <ac:spMkLst>
            <pc:docMk/>
            <pc:sldMk cId="1767227351" sldId="266"/>
            <ac:spMk id="2" creationId="{3ABE5FB8-35A0-62E3-A9E7-B92B75FD41FC}"/>
          </ac:spMkLst>
        </pc:spChg>
        <pc:spChg chg="del">
          <ac:chgData name="Lucie Schuijt" userId="7f5b339c-5e23-41ae-b7c4-77c68a9172d5" providerId="ADAL" clId="{7DD30714-EF26-4CCE-9486-EFDCBD43CC7C}" dt="2025-12-22T08:11:17.727" v="844" actId="478"/>
          <ac:spMkLst>
            <pc:docMk/>
            <pc:sldMk cId="1767227351" sldId="266"/>
            <ac:spMk id="3" creationId="{C99A74D4-1D03-EBB7-B468-833A13BECF8F}"/>
          </ac:spMkLst>
        </pc:spChg>
        <pc:spChg chg="add mod">
          <ac:chgData name="Lucie Schuijt" userId="7f5b339c-5e23-41ae-b7c4-77c68a9172d5" providerId="ADAL" clId="{7DD30714-EF26-4CCE-9486-EFDCBD43CC7C}" dt="2025-12-22T08:11:34.737" v="850" actId="14100"/>
          <ac:spMkLst>
            <pc:docMk/>
            <pc:sldMk cId="1767227351" sldId="266"/>
            <ac:spMk id="5" creationId="{E522AA45-BD0A-3F92-4AB7-CFD897CB8319}"/>
          </ac:spMkLst>
        </pc:spChg>
        <pc:spChg chg="add mod">
          <ac:chgData name="Lucie Schuijt" userId="7f5b339c-5e23-41ae-b7c4-77c68a9172d5" providerId="ADAL" clId="{7DD30714-EF26-4CCE-9486-EFDCBD43CC7C}" dt="2025-12-22T08:13:49.878" v="939" actId="14100"/>
          <ac:spMkLst>
            <pc:docMk/>
            <pc:sldMk cId="1767227351" sldId="266"/>
            <ac:spMk id="6" creationId="{63D3D26A-94D3-D55E-E86B-E4B532B8E373}"/>
          </ac:spMkLst>
        </pc:spChg>
        <pc:spChg chg="add mod">
          <ac:chgData name="Lucie Schuijt" userId="7f5b339c-5e23-41ae-b7c4-77c68a9172d5" providerId="ADAL" clId="{7DD30714-EF26-4CCE-9486-EFDCBD43CC7C}" dt="2025-12-22T08:12:05.821" v="860" actId="14100"/>
          <ac:spMkLst>
            <pc:docMk/>
            <pc:sldMk cId="1767227351" sldId="266"/>
            <ac:spMk id="7" creationId="{5E7FD565-54C3-A5BF-65CA-47B8F6BF1265}"/>
          </ac:spMkLst>
        </pc:spChg>
        <pc:spChg chg="add mod">
          <ac:chgData name="Lucie Schuijt" userId="7f5b339c-5e23-41ae-b7c4-77c68a9172d5" providerId="ADAL" clId="{7DD30714-EF26-4CCE-9486-EFDCBD43CC7C}" dt="2025-12-22T08:14:10.328" v="943" actId="113"/>
          <ac:spMkLst>
            <pc:docMk/>
            <pc:sldMk cId="1767227351" sldId="266"/>
            <ac:spMk id="8" creationId="{97145A62-419B-8B14-76B9-1F81FBE524E3}"/>
          </ac:spMkLst>
        </pc:spChg>
        <pc:spChg chg="add mod">
          <ac:chgData name="Lucie Schuijt" userId="7f5b339c-5e23-41ae-b7c4-77c68a9172d5" providerId="ADAL" clId="{7DD30714-EF26-4CCE-9486-EFDCBD43CC7C}" dt="2025-12-22T08:14:30.316" v="946" actId="14100"/>
          <ac:spMkLst>
            <pc:docMk/>
            <pc:sldMk cId="1767227351" sldId="266"/>
            <ac:spMk id="9" creationId="{7DDE3C34-1D2C-9406-995E-39B34D9D31E9}"/>
          </ac:spMkLst>
        </pc:spChg>
        <pc:graphicFrameChg chg="del mod">
          <ac:chgData name="Lucie Schuijt" userId="7f5b339c-5e23-41ae-b7c4-77c68a9172d5" providerId="ADAL" clId="{7DD30714-EF26-4CCE-9486-EFDCBD43CC7C}" dt="2025-12-22T08:18:58.400" v="955" actId="478"/>
          <ac:graphicFrameMkLst>
            <pc:docMk/>
            <pc:sldMk cId="1767227351" sldId="266"/>
            <ac:graphicFrameMk id="4" creationId="{DC5798B8-BF04-79D8-A163-5B15DB18B11B}"/>
          </ac:graphicFrameMkLst>
        </pc:graphicFrameChg>
        <pc:picChg chg="add mod modCrop">
          <ac:chgData name="Lucie Schuijt" userId="7f5b339c-5e23-41ae-b7c4-77c68a9172d5" providerId="ADAL" clId="{7DD30714-EF26-4CCE-9486-EFDCBD43CC7C}" dt="2025-12-22T08:19:22.645" v="963" actId="732"/>
          <ac:picMkLst>
            <pc:docMk/>
            <pc:sldMk cId="1767227351" sldId="266"/>
            <ac:picMk id="11" creationId="{8A4325BF-1129-553C-7F4D-856370CE7F17}"/>
          </ac:picMkLst>
        </pc:picChg>
      </pc:sldChg>
      <pc:sldChg chg="addSp delSp modSp mod">
        <pc:chgData name="Lucie Schuijt" userId="7f5b339c-5e23-41ae-b7c4-77c68a9172d5" providerId="ADAL" clId="{7DD30714-EF26-4CCE-9486-EFDCBD43CC7C}" dt="2025-12-22T08:36:45.859" v="1605" actId="20577"/>
        <pc:sldMkLst>
          <pc:docMk/>
          <pc:sldMk cId="3499035664" sldId="267"/>
        </pc:sldMkLst>
        <pc:spChg chg="del mod">
          <ac:chgData name="Lucie Schuijt" userId="7f5b339c-5e23-41ae-b7c4-77c68a9172d5" providerId="ADAL" clId="{7DD30714-EF26-4CCE-9486-EFDCBD43CC7C}" dt="2025-12-22T07:57:17.113" v="274" actId="478"/>
          <ac:spMkLst>
            <pc:docMk/>
            <pc:sldMk cId="3499035664" sldId="267"/>
            <ac:spMk id="2" creationId="{0765B024-B269-EC08-8925-F3C7A6A839F0}"/>
          </ac:spMkLst>
        </pc:spChg>
        <pc:spChg chg="add mod">
          <ac:chgData name="Lucie Schuijt" userId="7f5b339c-5e23-41ae-b7c4-77c68a9172d5" providerId="ADAL" clId="{7DD30714-EF26-4CCE-9486-EFDCBD43CC7C}" dt="2025-12-22T07:58:32.187" v="285" actId="208"/>
          <ac:spMkLst>
            <pc:docMk/>
            <pc:sldMk cId="3499035664" sldId="267"/>
            <ac:spMk id="7" creationId="{AA645B45-34EF-0170-8316-CD46CB71CA2B}"/>
          </ac:spMkLst>
        </pc:spChg>
        <pc:spChg chg="mod">
          <ac:chgData name="Lucie Schuijt" userId="7f5b339c-5e23-41ae-b7c4-77c68a9172d5" providerId="ADAL" clId="{7DD30714-EF26-4CCE-9486-EFDCBD43CC7C}" dt="2025-12-22T08:36:45.859" v="1605" actId="20577"/>
          <ac:spMkLst>
            <pc:docMk/>
            <pc:sldMk cId="3499035664" sldId="267"/>
            <ac:spMk id="9" creationId="{F2FFB61D-65FA-BE12-08F0-2508F7EBD8EE}"/>
          </ac:spMkLst>
        </pc:spChg>
        <pc:picChg chg="del">
          <ac:chgData name="Lucie Schuijt" userId="7f5b339c-5e23-41ae-b7c4-77c68a9172d5" providerId="ADAL" clId="{7DD30714-EF26-4CCE-9486-EFDCBD43CC7C}" dt="2025-12-22T07:57:09.779" v="269" actId="478"/>
          <ac:picMkLst>
            <pc:docMk/>
            <pc:sldMk cId="3499035664" sldId="267"/>
            <ac:picMk id="4" creationId="{1717E057-0A4B-6E43-BFDE-DB5CF748553B}"/>
          </ac:picMkLst>
        </pc:picChg>
        <pc:picChg chg="add mod">
          <ac:chgData name="Lucie Schuijt" userId="7f5b339c-5e23-41ae-b7c4-77c68a9172d5" providerId="ADAL" clId="{7DD30714-EF26-4CCE-9486-EFDCBD43CC7C}" dt="2025-12-22T07:57:56.501" v="282" actId="14100"/>
          <ac:picMkLst>
            <pc:docMk/>
            <pc:sldMk cId="3499035664" sldId="267"/>
            <ac:picMk id="5" creationId="{16621C89-4A92-3CFA-1F4B-CFEF552614EB}"/>
          </ac:picMkLst>
        </pc:picChg>
        <pc:picChg chg="del">
          <ac:chgData name="Lucie Schuijt" userId="7f5b339c-5e23-41ae-b7c4-77c68a9172d5" providerId="ADAL" clId="{7DD30714-EF26-4CCE-9486-EFDCBD43CC7C}" dt="2025-12-22T07:57:10.789" v="271" actId="478"/>
          <ac:picMkLst>
            <pc:docMk/>
            <pc:sldMk cId="3499035664" sldId="267"/>
            <ac:picMk id="6" creationId="{7F81AAD3-F2BF-E40C-A905-FA7844CB36AF}"/>
          </ac:picMkLst>
        </pc:picChg>
        <pc:picChg chg="del">
          <ac:chgData name="Lucie Schuijt" userId="7f5b339c-5e23-41ae-b7c4-77c68a9172d5" providerId="ADAL" clId="{7DD30714-EF26-4CCE-9486-EFDCBD43CC7C}" dt="2025-12-22T07:57:09.249" v="268" actId="478"/>
          <ac:picMkLst>
            <pc:docMk/>
            <pc:sldMk cId="3499035664" sldId="267"/>
            <ac:picMk id="8" creationId="{03AA6C88-AD00-33CD-084F-0443C0C4B571}"/>
          </ac:picMkLst>
        </pc:picChg>
        <pc:picChg chg="del">
          <ac:chgData name="Lucie Schuijt" userId="7f5b339c-5e23-41ae-b7c4-77c68a9172d5" providerId="ADAL" clId="{7DD30714-EF26-4CCE-9486-EFDCBD43CC7C}" dt="2025-12-22T07:57:11.212" v="272" actId="478"/>
          <ac:picMkLst>
            <pc:docMk/>
            <pc:sldMk cId="3499035664" sldId="267"/>
            <ac:picMk id="11" creationId="{E010C952-200E-B595-957B-2D0157F6AE39}"/>
          </ac:picMkLst>
        </pc:picChg>
        <pc:picChg chg="del">
          <ac:chgData name="Lucie Schuijt" userId="7f5b339c-5e23-41ae-b7c4-77c68a9172d5" providerId="ADAL" clId="{7DD30714-EF26-4CCE-9486-EFDCBD43CC7C}" dt="2025-12-22T07:57:10.285" v="270" actId="478"/>
          <ac:picMkLst>
            <pc:docMk/>
            <pc:sldMk cId="3499035664" sldId="267"/>
            <ac:picMk id="13" creationId="{FFEDAE69-95E2-8553-698A-8D846AD577E4}"/>
          </ac:picMkLst>
        </pc:picChg>
      </pc:sldChg>
      <pc:sldChg chg="del">
        <pc:chgData name="Lucie Schuijt" userId="7f5b339c-5e23-41ae-b7c4-77c68a9172d5" providerId="ADAL" clId="{7DD30714-EF26-4CCE-9486-EFDCBD43CC7C}" dt="2025-12-22T07:51:51.455" v="1" actId="2696"/>
        <pc:sldMkLst>
          <pc:docMk/>
          <pc:sldMk cId="968083511" sldId="268"/>
        </pc:sldMkLst>
      </pc:sldChg>
      <pc:sldChg chg="del ord">
        <pc:chgData name="Lucie Schuijt" userId="7f5b339c-5e23-41ae-b7c4-77c68a9172d5" providerId="ADAL" clId="{7DD30714-EF26-4CCE-9486-EFDCBD43CC7C}" dt="2025-12-23T14:27:54.416" v="2873" actId="2696"/>
        <pc:sldMkLst>
          <pc:docMk/>
          <pc:sldMk cId="3485233535" sldId="270"/>
        </pc:sldMkLst>
      </pc:sldChg>
      <pc:sldChg chg="addSp delSp modSp mod">
        <pc:chgData name="Lucie Schuijt" userId="7f5b339c-5e23-41ae-b7c4-77c68a9172d5" providerId="ADAL" clId="{7DD30714-EF26-4CCE-9486-EFDCBD43CC7C}" dt="2025-12-22T09:44:37.631" v="2851" actId="1076"/>
        <pc:sldMkLst>
          <pc:docMk/>
          <pc:sldMk cId="2197645642" sldId="273"/>
        </pc:sldMkLst>
        <pc:spChg chg="add mod">
          <ac:chgData name="Lucie Schuijt" userId="7f5b339c-5e23-41ae-b7c4-77c68a9172d5" providerId="ADAL" clId="{7DD30714-EF26-4CCE-9486-EFDCBD43CC7C}" dt="2025-12-22T09:44:37.631" v="2851" actId="1076"/>
          <ac:spMkLst>
            <pc:docMk/>
            <pc:sldMk cId="2197645642" sldId="273"/>
            <ac:spMk id="2" creationId="{8794BE09-8A0B-1CF5-F90A-4D2E8ADAD747}"/>
          </ac:spMkLst>
        </pc:spChg>
        <pc:spChg chg="mod">
          <ac:chgData name="Lucie Schuijt" userId="7f5b339c-5e23-41ae-b7c4-77c68a9172d5" providerId="ADAL" clId="{7DD30714-EF26-4CCE-9486-EFDCBD43CC7C}" dt="2025-12-22T09:44:23.558" v="2844" actId="1076"/>
          <ac:spMkLst>
            <pc:docMk/>
            <pc:sldMk cId="2197645642" sldId="273"/>
            <ac:spMk id="3" creationId="{C5757F5E-2876-818F-7779-30B421B447D0}"/>
          </ac:spMkLst>
        </pc:spChg>
        <pc:picChg chg="del">
          <ac:chgData name="Lucie Schuijt" userId="7f5b339c-5e23-41ae-b7c4-77c68a9172d5" providerId="ADAL" clId="{7DD30714-EF26-4CCE-9486-EFDCBD43CC7C}" dt="2025-12-22T09:44:19.962" v="2842" actId="478"/>
          <ac:picMkLst>
            <pc:docMk/>
            <pc:sldMk cId="2197645642" sldId="273"/>
            <ac:picMk id="7" creationId="{B287CAEB-87C5-3959-7355-0E8130401B9C}"/>
          </ac:picMkLst>
        </pc:picChg>
        <pc:picChg chg="del mod">
          <ac:chgData name="Lucie Schuijt" userId="7f5b339c-5e23-41ae-b7c4-77c68a9172d5" providerId="ADAL" clId="{7DD30714-EF26-4CCE-9486-EFDCBD43CC7C}" dt="2025-12-22T09:44:18.516" v="2839" actId="478"/>
          <ac:picMkLst>
            <pc:docMk/>
            <pc:sldMk cId="2197645642" sldId="273"/>
            <ac:picMk id="9" creationId="{5BBA8CA1-49D4-9418-F837-1CA63638165F}"/>
          </ac:picMkLst>
        </pc:picChg>
        <pc:picChg chg="del">
          <ac:chgData name="Lucie Schuijt" userId="7f5b339c-5e23-41ae-b7c4-77c68a9172d5" providerId="ADAL" clId="{7DD30714-EF26-4CCE-9486-EFDCBD43CC7C}" dt="2025-12-22T09:44:20.425" v="2843" actId="478"/>
          <ac:picMkLst>
            <pc:docMk/>
            <pc:sldMk cId="2197645642" sldId="273"/>
            <ac:picMk id="11" creationId="{D542BFB1-F383-062D-93A3-BBCE92216E94}"/>
          </ac:picMkLst>
        </pc:picChg>
        <pc:picChg chg="del">
          <ac:chgData name="Lucie Schuijt" userId="7f5b339c-5e23-41ae-b7c4-77c68a9172d5" providerId="ADAL" clId="{7DD30714-EF26-4CCE-9486-EFDCBD43CC7C}" dt="2025-12-22T09:44:19.035" v="2840" actId="478"/>
          <ac:picMkLst>
            <pc:docMk/>
            <pc:sldMk cId="2197645642" sldId="273"/>
            <ac:picMk id="15" creationId="{8D225FB4-6EAF-CECD-5224-97EA373B1E2B}"/>
          </ac:picMkLst>
        </pc:picChg>
        <pc:picChg chg="del">
          <ac:chgData name="Lucie Schuijt" userId="7f5b339c-5e23-41ae-b7c4-77c68a9172d5" providerId="ADAL" clId="{7DD30714-EF26-4CCE-9486-EFDCBD43CC7C}" dt="2025-12-22T09:44:19.484" v="2841" actId="478"/>
          <ac:picMkLst>
            <pc:docMk/>
            <pc:sldMk cId="2197645642" sldId="273"/>
            <ac:picMk id="19" creationId="{E26B343C-65C0-E2FC-2DA9-C5FA3A231F5D}"/>
          </ac:picMkLst>
        </pc:picChg>
      </pc:sldChg>
      <pc:sldChg chg="addSp delSp modSp add del mod">
        <pc:chgData name="Lucie Schuijt" userId="7f5b339c-5e23-41ae-b7c4-77c68a9172d5" providerId="ADAL" clId="{7DD30714-EF26-4CCE-9486-EFDCBD43CC7C}" dt="2025-12-22T09:07:11.675" v="2567" actId="20577"/>
        <pc:sldMkLst>
          <pc:docMk/>
          <pc:sldMk cId="2912813653" sldId="274"/>
        </pc:sldMkLst>
        <pc:spChg chg="add mod">
          <ac:chgData name="Lucie Schuijt" userId="7f5b339c-5e23-41ae-b7c4-77c68a9172d5" providerId="ADAL" clId="{7DD30714-EF26-4CCE-9486-EFDCBD43CC7C}" dt="2025-12-22T08:10:15.213" v="834" actId="113"/>
          <ac:spMkLst>
            <pc:docMk/>
            <pc:sldMk cId="2912813653" sldId="274"/>
            <ac:spMk id="2" creationId="{22BD3FDC-1CD5-A761-4DDE-4586FB3F49AD}"/>
          </ac:spMkLst>
        </pc:spChg>
        <pc:spChg chg="add mod">
          <ac:chgData name="Lucie Schuijt" userId="7f5b339c-5e23-41ae-b7c4-77c68a9172d5" providerId="ADAL" clId="{7DD30714-EF26-4CCE-9486-EFDCBD43CC7C}" dt="2025-12-22T09:07:11.675" v="2567" actId="20577"/>
          <ac:spMkLst>
            <pc:docMk/>
            <pc:sldMk cId="2912813653" sldId="274"/>
            <ac:spMk id="3" creationId="{E17AB0ED-BA6A-9D18-D7B0-858249D3D600}"/>
          </ac:spMkLst>
        </pc:spChg>
        <pc:spChg chg="add mod">
          <ac:chgData name="Lucie Schuijt" userId="7f5b339c-5e23-41ae-b7c4-77c68a9172d5" providerId="ADAL" clId="{7DD30714-EF26-4CCE-9486-EFDCBD43CC7C}" dt="2025-12-22T08:02:34.614" v="629" actId="313"/>
          <ac:spMkLst>
            <pc:docMk/>
            <pc:sldMk cId="2912813653" sldId="274"/>
            <ac:spMk id="4" creationId="{21FCE628-2FA8-6C1D-83C3-52CEF9DBBC77}"/>
          </ac:spMkLst>
        </pc:spChg>
        <pc:spChg chg="add mod">
          <ac:chgData name="Lucie Schuijt" userId="7f5b339c-5e23-41ae-b7c4-77c68a9172d5" providerId="ADAL" clId="{7DD30714-EF26-4CCE-9486-EFDCBD43CC7C}" dt="2025-12-22T08:03:53.182" v="655" actId="1076"/>
          <ac:spMkLst>
            <pc:docMk/>
            <pc:sldMk cId="2912813653" sldId="274"/>
            <ac:spMk id="5" creationId="{5F521FA6-4A85-3D49-DD54-530CBB00D6CE}"/>
          </ac:spMkLst>
        </pc:spChg>
        <pc:spChg chg="del mod">
          <ac:chgData name="Lucie Schuijt" userId="7f5b339c-5e23-41ae-b7c4-77c68a9172d5" providerId="ADAL" clId="{7DD30714-EF26-4CCE-9486-EFDCBD43CC7C}" dt="2025-12-22T07:59:08.106" v="298" actId="478"/>
          <ac:spMkLst>
            <pc:docMk/>
            <pc:sldMk cId="2912813653" sldId="274"/>
            <ac:spMk id="6" creationId="{0BD433F9-7187-F11F-FC0A-1A693478787D}"/>
          </ac:spMkLst>
        </pc:spChg>
        <pc:spChg chg="del mod">
          <ac:chgData name="Lucie Schuijt" userId="7f5b339c-5e23-41ae-b7c4-77c68a9172d5" providerId="ADAL" clId="{7DD30714-EF26-4CCE-9486-EFDCBD43CC7C}" dt="2025-12-22T07:59:10.133" v="300" actId="478"/>
          <ac:spMkLst>
            <pc:docMk/>
            <pc:sldMk cId="2912813653" sldId="274"/>
            <ac:spMk id="7" creationId="{FC9B55D8-C414-BDC1-D36D-30E2CE331DD5}"/>
          </ac:spMkLst>
        </pc:spChg>
        <pc:spChg chg="del mod">
          <ac:chgData name="Lucie Schuijt" userId="7f5b339c-5e23-41ae-b7c4-77c68a9172d5" providerId="ADAL" clId="{7DD30714-EF26-4CCE-9486-EFDCBD43CC7C}" dt="2025-12-22T07:59:13.244" v="302" actId="478"/>
          <ac:spMkLst>
            <pc:docMk/>
            <pc:sldMk cId="2912813653" sldId="274"/>
            <ac:spMk id="8" creationId="{0DDAD3A2-6C3B-E231-14F5-BA5EA4BFC4B2}"/>
          </ac:spMkLst>
        </pc:spChg>
        <pc:spChg chg="add mod">
          <ac:chgData name="Lucie Schuijt" userId="7f5b339c-5e23-41ae-b7c4-77c68a9172d5" providerId="ADAL" clId="{7DD30714-EF26-4CCE-9486-EFDCBD43CC7C}" dt="2025-12-22T08:06:02.763" v="819" actId="1076"/>
          <ac:spMkLst>
            <pc:docMk/>
            <pc:sldMk cId="2912813653" sldId="274"/>
            <ac:spMk id="9" creationId="{99EDB90E-5591-7DDD-27AC-126F06A1738D}"/>
          </ac:spMkLst>
        </pc:spChg>
        <pc:spChg chg="add mod">
          <ac:chgData name="Lucie Schuijt" userId="7f5b339c-5e23-41ae-b7c4-77c68a9172d5" providerId="ADAL" clId="{7DD30714-EF26-4CCE-9486-EFDCBD43CC7C}" dt="2025-12-22T08:22:42.197" v="1089" actId="1076"/>
          <ac:spMkLst>
            <pc:docMk/>
            <pc:sldMk cId="2912813653" sldId="274"/>
            <ac:spMk id="11" creationId="{61719330-9DAD-0ACD-84B5-7F4A3B7F5EEE}"/>
          </ac:spMkLst>
        </pc:spChg>
        <pc:spChg chg="add mod">
          <ac:chgData name="Lucie Schuijt" userId="7f5b339c-5e23-41ae-b7c4-77c68a9172d5" providerId="ADAL" clId="{7DD30714-EF26-4CCE-9486-EFDCBD43CC7C}" dt="2025-12-22T08:03:19.169" v="652" actId="20577"/>
          <ac:spMkLst>
            <pc:docMk/>
            <pc:sldMk cId="2912813653" sldId="274"/>
            <ac:spMk id="13" creationId="{007065EF-19B2-FAF3-7D9D-CEEEB17350D8}"/>
          </ac:spMkLst>
        </pc:spChg>
        <pc:spChg chg="del mod">
          <ac:chgData name="Lucie Schuijt" userId="7f5b339c-5e23-41ae-b7c4-77c68a9172d5" providerId="ADAL" clId="{7DD30714-EF26-4CCE-9486-EFDCBD43CC7C}" dt="2025-12-22T07:59:06.007" v="294" actId="478"/>
          <ac:spMkLst>
            <pc:docMk/>
            <pc:sldMk cId="2912813653" sldId="274"/>
            <ac:spMk id="15" creationId="{933281F2-8BE4-B70D-A5A7-9F3E81861ADF}"/>
          </ac:spMkLst>
        </pc:spChg>
        <pc:spChg chg="add mod">
          <ac:chgData name="Lucie Schuijt" userId="7f5b339c-5e23-41ae-b7c4-77c68a9172d5" providerId="ADAL" clId="{7DD30714-EF26-4CCE-9486-EFDCBD43CC7C}" dt="2025-12-22T08:04:44.064" v="761" actId="1076"/>
          <ac:spMkLst>
            <pc:docMk/>
            <pc:sldMk cId="2912813653" sldId="274"/>
            <ac:spMk id="16" creationId="{0D09DDA8-77ED-968D-5422-27282508991C}"/>
          </ac:spMkLst>
        </pc:spChg>
        <pc:spChg chg="add mod">
          <ac:chgData name="Lucie Schuijt" userId="7f5b339c-5e23-41ae-b7c4-77c68a9172d5" providerId="ADAL" clId="{7DD30714-EF26-4CCE-9486-EFDCBD43CC7C}" dt="2025-12-22T08:06:09.298" v="824" actId="20577"/>
          <ac:spMkLst>
            <pc:docMk/>
            <pc:sldMk cId="2912813653" sldId="274"/>
            <ac:spMk id="18" creationId="{51FE69C2-8ABD-6B15-5852-2081926DADB7}"/>
          </ac:spMkLst>
        </pc:spChg>
        <pc:spChg chg="add mod">
          <ac:chgData name="Lucie Schuijt" userId="7f5b339c-5e23-41ae-b7c4-77c68a9172d5" providerId="ADAL" clId="{7DD30714-EF26-4CCE-9486-EFDCBD43CC7C}" dt="2025-12-22T08:06:23.506" v="825"/>
          <ac:spMkLst>
            <pc:docMk/>
            <pc:sldMk cId="2912813653" sldId="274"/>
            <ac:spMk id="20" creationId="{B6FD403E-2AB5-41A8-5E5F-DA1E45521FE1}"/>
          </ac:spMkLst>
        </pc:spChg>
        <pc:spChg chg="add mod">
          <ac:chgData name="Lucie Schuijt" userId="7f5b339c-5e23-41ae-b7c4-77c68a9172d5" providerId="ADAL" clId="{7DD30714-EF26-4CCE-9486-EFDCBD43CC7C}" dt="2025-12-22T08:06:32.268" v="827" actId="1076"/>
          <ac:spMkLst>
            <pc:docMk/>
            <pc:sldMk cId="2912813653" sldId="274"/>
            <ac:spMk id="21" creationId="{085D52DE-1836-C561-5D93-488400FFAF7D}"/>
          </ac:spMkLst>
        </pc:spChg>
        <pc:spChg chg="add mod">
          <ac:chgData name="Lucie Schuijt" userId="7f5b339c-5e23-41ae-b7c4-77c68a9172d5" providerId="ADAL" clId="{7DD30714-EF26-4CCE-9486-EFDCBD43CC7C}" dt="2025-12-22T08:06:41.644" v="831" actId="1076"/>
          <ac:spMkLst>
            <pc:docMk/>
            <pc:sldMk cId="2912813653" sldId="274"/>
            <ac:spMk id="22" creationId="{4515F44A-0F78-EABE-FDCD-AE628D405582}"/>
          </ac:spMkLst>
        </pc:spChg>
        <pc:spChg chg="add mod">
          <ac:chgData name="Lucie Schuijt" userId="7f5b339c-5e23-41ae-b7c4-77c68a9172d5" providerId="ADAL" clId="{7DD30714-EF26-4CCE-9486-EFDCBD43CC7C}" dt="2025-12-22T09:06:57.197" v="2543" actId="1076"/>
          <ac:spMkLst>
            <pc:docMk/>
            <pc:sldMk cId="2912813653" sldId="274"/>
            <ac:spMk id="25" creationId="{1232E6A1-E9C6-6DF8-F0BE-92FDF9307F30}"/>
          </ac:spMkLst>
        </pc:spChg>
        <pc:picChg chg="del">
          <ac:chgData name="Lucie Schuijt" userId="7f5b339c-5e23-41ae-b7c4-77c68a9172d5" providerId="ADAL" clId="{7DD30714-EF26-4CCE-9486-EFDCBD43CC7C}" dt="2025-12-22T07:59:02.703" v="289" actId="478"/>
          <ac:picMkLst>
            <pc:docMk/>
            <pc:sldMk cId="2912813653" sldId="274"/>
            <ac:picMk id="10" creationId="{B7373C05-4C81-1579-E12F-A54E07F31399}"/>
          </ac:picMkLst>
        </pc:picChg>
        <pc:picChg chg="del">
          <ac:chgData name="Lucie Schuijt" userId="7f5b339c-5e23-41ae-b7c4-77c68a9172d5" providerId="ADAL" clId="{7DD30714-EF26-4CCE-9486-EFDCBD43CC7C}" dt="2025-12-22T07:59:04.442" v="292" actId="478"/>
          <ac:picMkLst>
            <pc:docMk/>
            <pc:sldMk cId="2912813653" sldId="274"/>
            <ac:picMk id="12" creationId="{D9DA1645-291E-1304-08A7-719F9D5F5757}"/>
          </ac:picMkLst>
        </pc:picChg>
        <pc:picChg chg="del">
          <ac:chgData name="Lucie Schuijt" userId="7f5b339c-5e23-41ae-b7c4-77c68a9172d5" providerId="ADAL" clId="{7DD30714-EF26-4CCE-9486-EFDCBD43CC7C}" dt="2025-12-22T07:59:01.660" v="287" actId="478"/>
          <ac:picMkLst>
            <pc:docMk/>
            <pc:sldMk cId="2912813653" sldId="274"/>
            <ac:picMk id="14" creationId="{3E73744B-33B8-59D7-8D3B-224A70CFCFCA}"/>
          </ac:picMkLst>
        </pc:picChg>
        <pc:picChg chg="del">
          <ac:chgData name="Lucie Schuijt" userId="7f5b339c-5e23-41ae-b7c4-77c68a9172d5" providerId="ADAL" clId="{7DD30714-EF26-4CCE-9486-EFDCBD43CC7C}" dt="2025-12-22T07:59:03.845" v="291" actId="478"/>
          <ac:picMkLst>
            <pc:docMk/>
            <pc:sldMk cId="2912813653" sldId="274"/>
            <ac:picMk id="17" creationId="{C1B16B02-8D13-D00C-9EC6-0FD489E172A7}"/>
          </ac:picMkLst>
        </pc:picChg>
        <pc:picChg chg="del">
          <ac:chgData name="Lucie Schuijt" userId="7f5b339c-5e23-41ae-b7c4-77c68a9172d5" providerId="ADAL" clId="{7DD30714-EF26-4CCE-9486-EFDCBD43CC7C}" dt="2025-12-22T07:59:02.144" v="288" actId="478"/>
          <ac:picMkLst>
            <pc:docMk/>
            <pc:sldMk cId="2912813653" sldId="274"/>
            <ac:picMk id="19" creationId="{24FA455A-B8A4-2990-C0B5-A78F64F78017}"/>
          </ac:picMkLst>
        </pc:picChg>
        <pc:picChg chg="add mod">
          <ac:chgData name="Lucie Schuijt" userId="7f5b339c-5e23-41ae-b7c4-77c68a9172d5" providerId="ADAL" clId="{7DD30714-EF26-4CCE-9486-EFDCBD43CC7C}" dt="2025-12-22T08:23:25.250" v="1095" actId="1076"/>
          <ac:picMkLst>
            <pc:docMk/>
            <pc:sldMk cId="2912813653" sldId="274"/>
            <ac:picMk id="24" creationId="{9A6C198B-C291-8144-F201-E0CE0CA3FDE3}"/>
          </ac:picMkLst>
        </pc:picChg>
      </pc:sldChg>
      <pc:sldChg chg="del">
        <pc:chgData name="Lucie Schuijt" userId="7f5b339c-5e23-41ae-b7c4-77c68a9172d5" providerId="ADAL" clId="{7DD30714-EF26-4CCE-9486-EFDCBD43CC7C}" dt="2025-12-22T08:10:24.643" v="835" actId="2696"/>
        <pc:sldMkLst>
          <pc:docMk/>
          <pc:sldMk cId="2359695230" sldId="275"/>
        </pc:sldMkLst>
      </pc:sldChg>
      <pc:sldChg chg="del">
        <pc:chgData name="Lucie Schuijt" userId="7f5b339c-5e23-41ae-b7c4-77c68a9172d5" providerId="ADAL" clId="{7DD30714-EF26-4CCE-9486-EFDCBD43CC7C}" dt="2025-12-22T08:10:27.197" v="836" actId="2696"/>
        <pc:sldMkLst>
          <pc:docMk/>
          <pc:sldMk cId="1368656677" sldId="276"/>
        </pc:sldMkLst>
      </pc:sldChg>
      <pc:sldChg chg="del">
        <pc:chgData name="Lucie Schuijt" userId="7f5b339c-5e23-41ae-b7c4-77c68a9172d5" providerId="ADAL" clId="{7DD30714-EF26-4CCE-9486-EFDCBD43CC7C}" dt="2025-12-22T08:11:04.669" v="842" actId="2696"/>
        <pc:sldMkLst>
          <pc:docMk/>
          <pc:sldMk cId="2323426405" sldId="278"/>
        </pc:sldMkLst>
      </pc:sldChg>
      <pc:sldChg chg="del">
        <pc:chgData name="Lucie Schuijt" userId="7f5b339c-5e23-41ae-b7c4-77c68a9172d5" providerId="ADAL" clId="{7DD30714-EF26-4CCE-9486-EFDCBD43CC7C}" dt="2025-12-22T07:51:46.159" v="0" actId="2696"/>
        <pc:sldMkLst>
          <pc:docMk/>
          <pc:sldMk cId="132668167" sldId="279"/>
        </pc:sldMkLst>
      </pc:sldChg>
      <pc:sldChg chg="addSp delSp modSp add mod ord">
        <pc:chgData name="Lucie Schuijt" userId="7f5b339c-5e23-41ae-b7c4-77c68a9172d5" providerId="ADAL" clId="{7DD30714-EF26-4CCE-9486-EFDCBD43CC7C}" dt="2025-12-22T09:44:03.438" v="2837" actId="1076"/>
        <pc:sldMkLst>
          <pc:docMk/>
          <pc:sldMk cId="3226739286" sldId="279"/>
        </pc:sldMkLst>
        <pc:spChg chg="add mod">
          <ac:chgData name="Lucie Schuijt" userId="7f5b339c-5e23-41ae-b7c4-77c68a9172d5" providerId="ADAL" clId="{7DD30714-EF26-4CCE-9486-EFDCBD43CC7C}" dt="2025-12-22T09:43:29.980" v="2826" actId="1076"/>
          <ac:spMkLst>
            <pc:docMk/>
            <pc:sldMk cId="3226739286" sldId="279"/>
            <ac:spMk id="2" creationId="{E997C729-4E77-1318-9513-8740D0EFFB30}"/>
          </ac:spMkLst>
        </pc:spChg>
        <pc:spChg chg="mod">
          <ac:chgData name="Lucie Schuijt" userId="7f5b339c-5e23-41ae-b7c4-77c68a9172d5" providerId="ADAL" clId="{7DD30714-EF26-4CCE-9486-EFDCBD43CC7C}" dt="2025-12-22T09:43:32.141" v="2827" actId="1076"/>
          <ac:spMkLst>
            <pc:docMk/>
            <pc:sldMk cId="3226739286" sldId="279"/>
            <ac:spMk id="3" creationId="{092AC83F-5CD1-7106-1ACD-9F03E3E55448}"/>
          </ac:spMkLst>
        </pc:spChg>
        <pc:spChg chg="add mod">
          <ac:chgData name="Lucie Schuijt" userId="7f5b339c-5e23-41ae-b7c4-77c68a9172d5" providerId="ADAL" clId="{7DD30714-EF26-4CCE-9486-EFDCBD43CC7C}" dt="2025-12-22T09:44:03.438" v="2837" actId="1076"/>
          <ac:spMkLst>
            <pc:docMk/>
            <pc:sldMk cId="3226739286" sldId="279"/>
            <ac:spMk id="4" creationId="{10BADD94-5257-1D67-FA37-D9756854AF0E}"/>
          </ac:spMkLst>
        </pc:spChg>
        <pc:picChg chg="del">
          <ac:chgData name="Lucie Schuijt" userId="7f5b339c-5e23-41ae-b7c4-77c68a9172d5" providerId="ADAL" clId="{7DD30714-EF26-4CCE-9486-EFDCBD43CC7C}" dt="2025-12-22T09:43:25.976" v="2822" actId="478"/>
          <ac:picMkLst>
            <pc:docMk/>
            <pc:sldMk cId="3226739286" sldId="279"/>
            <ac:picMk id="5" creationId="{7694E0E5-A52E-2F16-A527-4FD9BDAE9AF5}"/>
          </ac:picMkLst>
        </pc:picChg>
        <pc:picChg chg="del">
          <ac:chgData name="Lucie Schuijt" userId="7f5b339c-5e23-41ae-b7c4-77c68a9172d5" providerId="ADAL" clId="{7DD30714-EF26-4CCE-9486-EFDCBD43CC7C}" dt="2025-12-22T09:43:24.542" v="2821" actId="478"/>
          <ac:picMkLst>
            <pc:docMk/>
            <pc:sldMk cId="3226739286" sldId="279"/>
            <ac:picMk id="13" creationId="{D779D4F8-EACF-1EDC-857A-3F50B44A9FF6}"/>
          </ac:picMkLst>
        </pc:picChg>
        <pc:picChg chg="del mod">
          <ac:chgData name="Lucie Schuijt" userId="7f5b339c-5e23-41ae-b7c4-77c68a9172d5" providerId="ADAL" clId="{7DD30714-EF26-4CCE-9486-EFDCBD43CC7C}" dt="2025-12-22T09:43:26.421" v="2824" actId="478"/>
          <ac:picMkLst>
            <pc:docMk/>
            <pc:sldMk cId="3226739286" sldId="279"/>
            <ac:picMk id="17" creationId="{942E6E82-40BA-AC32-9CA1-506D12C612F2}"/>
          </ac:picMkLst>
        </pc:picChg>
        <pc:picChg chg="del">
          <ac:chgData name="Lucie Schuijt" userId="7f5b339c-5e23-41ae-b7c4-77c68a9172d5" providerId="ADAL" clId="{7DD30714-EF26-4CCE-9486-EFDCBD43CC7C}" dt="2025-12-22T09:43:26.867" v="2825" actId="478"/>
          <ac:picMkLst>
            <pc:docMk/>
            <pc:sldMk cId="3226739286" sldId="279"/>
            <ac:picMk id="21" creationId="{A2737142-9625-F3C6-1FE2-4BBF5109D23E}"/>
          </ac:picMkLst>
        </pc:picChg>
      </pc:sldChg>
      <pc:sldChg chg="addSp delSp modSp new del mod ord modAnim">
        <pc:chgData name="Lucie Schuijt" userId="7f5b339c-5e23-41ae-b7c4-77c68a9172d5" providerId="ADAL" clId="{7DD30714-EF26-4CCE-9486-EFDCBD43CC7C}" dt="2025-12-23T14:27:58.122" v="2874" actId="2696"/>
        <pc:sldMkLst>
          <pc:docMk/>
          <pc:sldMk cId="2795439272" sldId="280"/>
        </pc:sldMkLst>
        <pc:spChg chg="del">
          <ac:chgData name="Lucie Schuijt" userId="7f5b339c-5e23-41ae-b7c4-77c68a9172d5" providerId="ADAL" clId="{7DD30714-EF26-4CCE-9486-EFDCBD43CC7C}" dt="2025-12-22T08:46:51.791" v="1613"/>
          <ac:spMkLst>
            <pc:docMk/>
            <pc:sldMk cId="2795439272" sldId="280"/>
            <ac:spMk id="3" creationId="{5DDD2C47-1DAC-44DF-C34A-3326837C01CD}"/>
          </ac:spMkLst>
        </pc:spChg>
        <pc:picChg chg="add mod">
          <ac:chgData name="Lucie Schuijt" userId="7f5b339c-5e23-41ae-b7c4-77c68a9172d5" providerId="ADAL" clId="{7DD30714-EF26-4CCE-9486-EFDCBD43CC7C}" dt="2025-12-22T08:47:06.254" v="1616" actId="1076"/>
          <ac:picMkLst>
            <pc:docMk/>
            <pc:sldMk cId="2795439272" sldId="280"/>
            <ac:picMk id="4" creationId="{B8CF78C1-A180-A047-5D67-8A12D3BC35EC}"/>
          </ac:picMkLst>
        </pc:picChg>
      </pc:sldChg>
      <pc:sldChg chg="addSp delSp modSp add mod ord">
        <pc:chgData name="Lucie Schuijt" userId="7f5b339c-5e23-41ae-b7c4-77c68a9172d5" providerId="ADAL" clId="{7DD30714-EF26-4CCE-9486-EFDCBD43CC7C}" dt="2025-12-22T09:45:32.575" v="2871" actId="1076"/>
        <pc:sldMkLst>
          <pc:docMk/>
          <pc:sldMk cId="1621629450" sldId="281"/>
        </pc:sldMkLst>
        <pc:spChg chg="mod">
          <ac:chgData name="Lucie Schuijt" userId="7f5b339c-5e23-41ae-b7c4-77c68a9172d5" providerId="ADAL" clId="{7DD30714-EF26-4CCE-9486-EFDCBD43CC7C}" dt="2025-12-22T09:45:32.575" v="2871" actId="1076"/>
          <ac:spMkLst>
            <pc:docMk/>
            <pc:sldMk cId="1621629450" sldId="281"/>
            <ac:spMk id="2" creationId="{BFB3140C-33C2-F041-75F5-44627C80E479}"/>
          </ac:spMkLst>
        </pc:spChg>
        <pc:spChg chg="mod">
          <ac:chgData name="Lucie Schuijt" userId="7f5b339c-5e23-41ae-b7c4-77c68a9172d5" providerId="ADAL" clId="{7DD30714-EF26-4CCE-9486-EFDCBD43CC7C}" dt="2025-12-22T08:51:07.857" v="1629" actId="1076"/>
          <ac:spMkLst>
            <pc:docMk/>
            <pc:sldMk cId="1621629450" sldId="281"/>
            <ac:spMk id="3" creationId="{B5452018-5DBB-4F1C-7772-CF8849783EAA}"/>
          </ac:spMkLst>
        </pc:spChg>
        <pc:spChg chg="add mod">
          <ac:chgData name="Lucie Schuijt" userId="7f5b339c-5e23-41ae-b7c4-77c68a9172d5" providerId="ADAL" clId="{7DD30714-EF26-4CCE-9486-EFDCBD43CC7C}" dt="2025-12-22T09:45:00.317" v="2858" actId="208"/>
          <ac:spMkLst>
            <pc:docMk/>
            <pc:sldMk cId="1621629450" sldId="281"/>
            <ac:spMk id="4" creationId="{CC10FDA4-BCA5-F12F-E71B-D1EA10D85D0B}"/>
          </ac:spMkLst>
        </pc:spChg>
        <pc:picChg chg="del">
          <ac:chgData name="Lucie Schuijt" userId="7f5b339c-5e23-41ae-b7c4-77c68a9172d5" providerId="ADAL" clId="{7DD30714-EF26-4CCE-9486-EFDCBD43CC7C}" dt="2025-12-22T09:44:50.519" v="2853" actId="478"/>
          <ac:picMkLst>
            <pc:docMk/>
            <pc:sldMk cId="1621629450" sldId="281"/>
            <ac:picMk id="5" creationId="{BD07084D-0EC3-9174-BF9E-20B4DCCD04A1}"/>
          </ac:picMkLst>
        </pc:picChg>
        <pc:picChg chg="del">
          <ac:chgData name="Lucie Schuijt" userId="7f5b339c-5e23-41ae-b7c4-77c68a9172d5" providerId="ADAL" clId="{7DD30714-EF26-4CCE-9486-EFDCBD43CC7C}" dt="2025-12-22T09:44:49.792" v="2852" actId="478"/>
          <ac:picMkLst>
            <pc:docMk/>
            <pc:sldMk cId="1621629450" sldId="281"/>
            <ac:picMk id="13" creationId="{238F6910-FEDA-2C76-49AC-55CF46223882}"/>
          </ac:picMkLst>
        </pc:picChg>
        <pc:picChg chg="del">
          <ac:chgData name="Lucie Schuijt" userId="7f5b339c-5e23-41ae-b7c4-77c68a9172d5" providerId="ADAL" clId="{7DD30714-EF26-4CCE-9486-EFDCBD43CC7C}" dt="2025-12-22T09:44:51.061" v="2854" actId="478"/>
          <ac:picMkLst>
            <pc:docMk/>
            <pc:sldMk cId="1621629450" sldId="281"/>
            <ac:picMk id="17" creationId="{7DF1733F-6295-CF63-76FF-F3B6A0A7F504}"/>
          </ac:picMkLst>
        </pc:picChg>
        <pc:picChg chg="del">
          <ac:chgData name="Lucie Schuijt" userId="7f5b339c-5e23-41ae-b7c4-77c68a9172d5" providerId="ADAL" clId="{7DD30714-EF26-4CCE-9486-EFDCBD43CC7C}" dt="2025-12-22T09:44:51.477" v="2855" actId="478"/>
          <ac:picMkLst>
            <pc:docMk/>
            <pc:sldMk cId="1621629450" sldId="281"/>
            <ac:picMk id="21" creationId="{2B19AED8-F4FA-DB5B-3167-998882F31372}"/>
          </ac:picMkLst>
        </pc:picChg>
      </pc:sldChg>
      <pc:sldChg chg="addSp delSp modSp add mod">
        <pc:chgData name="Lucie Schuijt" userId="7f5b339c-5e23-41ae-b7c4-77c68a9172d5" providerId="ADAL" clId="{7DD30714-EF26-4CCE-9486-EFDCBD43CC7C}" dt="2025-12-22T09:24:21.145" v="2596" actId="20577"/>
        <pc:sldMkLst>
          <pc:docMk/>
          <pc:sldMk cId="847792016" sldId="282"/>
        </pc:sldMkLst>
        <pc:spChg chg="add mod">
          <ac:chgData name="Lucie Schuijt" userId="7f5b339c-5e23-41ae-b7c4-77c68a9172d5" providerId="ADAL" clId="{7DD30714-EF26-4CCE-9486-EFDCBD43CC7C}" dt="2025-12-22T08:36:17.475" v="1549" actId="14100"/>
          <ac:spMkLst>
            <pc:docMk/>
            <pc:sldMk cId="847792016" sldId="282"/>
            <ac:spMk id="4" creationId="{929A2C4A-62C1-C14C-308B-71D3C3BDF9BD}"/>
          </ac:spMkLst>
        </pc:spChg>
        <pc:spChg chg="mod">
          <ac:chgData name="Lucie Schuijt" userId="7f5b339c-5e23-41ae-b7c4-77c68a9172d5" providerId="ADAL" clId="{7DD30714-EF26-4CCE-9486-EFDCBD43CC7C}" dt="2025-12-22T08:36:02.864" v="1544" actId="1076"/>
          <ac:spMkLst>
            <pc:docMk/>
            <pc:sldMk cId="847792016" sldId="282"/>
            <ac:spMk id="7" creationId="{46660490-69A3-428D-866A-F532C60C4976}"/>
          </ac:spMkLst>
        </pc:spChg>
        <pc:spChg chg="mod">
          <ac:chgData name="Lucie Schuijt" userId="7f5b339c-5e23-41ae-b7c4-77c68a9172d5" providerId="ADAL" clId="{7DD30714-EF26-4CCE-9486-EFDCBD43CC7C}" dt="2025-12-22T09:24:21.145" v="2596" actId="20577"/>
          <ac:spMkLst>
            <pc:docMk/>
            <pc:sldMk cId="847792016" sldId="282"/>
            <ac:spMk id="9" creationId="{DA37C5D3-3909-3686-A288-7D87762E4EF2}"/>
          </ac:spMkLst>
        </pc:spChg>
        <pc:picChg chg="add mod">
          <ac:chgData name="Lucie Schuijt" userId="7f5b339c-5e23-41ae-b7c4-77c68a9172d5" providerId="ADAL" clId="{7DD30714-EF26-4CCE-9486-EFDCBD43CC7C}" dt="2025-12-22T08:35:57.161" v="1543" actId="1076"/>
          <ac:picMkLst>
            <pc:docMk/>
            <pc:sldMk cId="847792016" sldId="282"/>
            <ac:picMk id="3" creationId="{4274A379-817A-F43D-04E0-BA59DFF470F1}"/>
          </ac:picMkLst>
        </pc:picChg>
        <pc:picChg chg="del">
          <ac:chgData name="Lucie Schuijt" userId="7f5b339c-5e23-41ae-b7c4-77c68a9172d5" providerId="ADAL" clId="{7DD30714-EF26-4CCE-9486-EFDCBD43CC7C}" dt="2025-12-22T08:34:28.407" v="1520" actId="478"/>
          <ac:picMkLst>
            <pc:docMk/>
            <pc:sldMk cId="847792016" sldId="282"/>
            <ac:picMk id="5" creationId="{F40D082E-6504-628C-2632-C5C6877E4832}"/>
          </ac:picMkLst>
        </pc:picChg>
      </pc:sldChg>
      <pc:sldChg chg="addSp delSp modSp new del mod modAnim">
        <pc:chgData name="Lucie Schuijt" userId="7f5b339c-5e23-41ae-b7c4-77c68a9172d5" providerId="ADAL" clId="{7DD30714-EF26-4CCE-9486-EFDCBD43CC7C}" dt="2025-12-23T14:28:04.694" v="2876" actId="2696"/>
        <pc:sldMkLst>
          <pc:docMk/>
          <pc:sldMk cId="3411724883" sldId="283"/>
        </pc:sldMkLst>
        <pc:spChg chg="del">
          <ac:chgData name="Lucie Schuijt" userId="7f5b339c-5e23-41ae-b7c4-77c68a9172d5" providerId="ADAL" clId="{7DD30714-EF26-4CCE-9486-EFDCBD43CC7C}" dt="2025-12-22T08:48:16.874" v="1620"/>
          <ac:spMkLst>
            <pc:docMk/>
            <pc:sldMk cId="3411724883" sldId="283"/>
            <ac:spMk id="3" creationId="{68F5B11E-0909-EA27-9CB1-FA75115DA754}"/>
          </ac:spMkLst>
        </pc:spChg>
        <pc:picChg chg="add mod">
          <ac:chgData name="Lucie Schuijt" userId="7f5b339c-5e23-41ae-b7c4-77c68a9172d5" providerId="ADAL" clId="{7DD30714-EF26-4CCE-9486-EFDCBD43CC7C}" dt="2025-12-22T08:48:34.864" v="1623" actId="14100"/>
          <ac:picMkLst>
            <pc:docMk/>
            <pc:sldMk cId="3411724883" sldId="283"/>
            <ac:picMk id="4" creationId="{85F623E6-9D84-0A16-42DA-DF96F6DF9B82}"/>
          </ac:picMkLst>
        </pc:picChg>
      </pc:sldChg>
      <pc:sldChg chg="addSp delSp modSp new del mod delAnim modAnim">
        <pc:chgData name="Lucie Schuijt" userId="7f5b339c-5e23-41ae-b7c4-77c68a9172d5" providerId="ADAL" clId="{7DD30714-EF26-4CCE-9486-EFDCBD43CC7C}" dt="2025-12-23T14:28:01.710" v="2875" actId="2696"/>
        <pc:sldMkLst>
          <pc:docMk/>
          <pc:sldMk cId="2473709120" sldId="284"/>
        </pc:sldMkLst>
        <pc:picChg chg="add del mod">
          <ac:chgData name="Lucie Schuijt" userId="7f5b339c-5e23-41ae-b7c4-77c68a9172d5" providerId="ADAL" clId="{7DD30714-EF26-4CCE-9486-EFDCBD43CC7C}" dt="2025-12-22T08:49:39.835" v="1626" actId="478"/>
          <ac:picMkLst>
            <pc:docMk/>
            <pc:sldMk cId="2473709120" sldId="284"/>
            <ac:picMk id="3" creationId="{225EF94E-96EE-ADE0-3987-5A8E09903058}"/>
          </ac:picMkLst>
        </pc:picChg>
        <pc:picChg chg="add mod">
          <ac:chgData name="Lucie Schuijt" userId="7f5b339c-5e23-41ae-b7c4-77c68a9172d5" providerId="ADAL" clId="{7DD30714-EF26-4CCE-9486-EFDCBD43CC7C}" dt="2025-12-22T08:49:56.200" v="1627"/>
          <ac:picMkLst>
            <pc:docMk/>
            <pc:sldMk cId="2473709120" sldId="284"/>
            <ac:picMk id="4" creationId="{6EE7EF1F-49F1-2D30-AC5E-F477F0E5C6F9}"/>
          </ac:picMkLst>
        </pc:picChg>
      </pc:sldChg>
      <pc:sldChg chg="addSp delSp modSp add mod">
        <pc:chgData name="Lucie Schuijt" userId="7f5b339c-5e23-41ae-b7c4-77c68a9172d5" providerId="ADAL" clId="{7DD30714-EF26-4CCE-9486-EFDCBD43CC7C}" dt="2025-12-22T09:45:40.565" v="2872" actId="1076"/>
        <pc:sldMkLst>
          <pc:docMk/>
          <pc:sldMk cId="2539735015" sldId="285"/>
        </pc:sldMkLst>
        <pc:spChg chg="mod">
          <ac:chgData name="Lucie Schuijt" userId="7f5b339c-5e23-41ae-b7c4-77c68a9172d5" providerId="ADAL" clId="{7DD30714-EF26-4CCE-9486-EFDCBD43CC7C}" dt="2025-12-22T09:45:40.565" v="2872" actId="1076"/>
          <ac:spMkLst>
            <pc:docMk/>
            <pc:sldMk cId="2539735015" sldId="285"/>
            <ac:spMk id="2" creationId="{634EE54F-A264-7B28-1AF2-CBFD108A2787}"/>
          </ac:spMkLst>
        </pc:spChg>
        <pc:spChg chg="del mod">
          <ac:chgData name="Lucie Schuijt" userId="7f5b339c-5e23-41ae-b7c4-77c68a9172d5" providerId="ADAL" clId="{7DD30714-EF26-4CCE-9486-EFDCBD43CC7C}" dt="2025-12-22T08:52:22.200" v="1734" actId="478"/>
          <ac:spMkLst>
            <pc:docMk/>
            <pc:sldMk cId="2539735015" sldId="285"/>
            <ac:spMk id="3" creationId="{A49DABE2-1C74-8E20-19E1-84FAAB62521C}"/>
          </ac:spMkLst>
        </pc:spChg>
        <pc:spChg chg="add mod">
          <ac:chgData name="Lucie Schuijt" userId="7f5b339c-5e23-41ae-b7c4-77c68a9172d5" providerId="ADAL" clId="{7DD30714-EF26-4CCE-9486-EFDCBD43CC7C}" dt="2025-12-22T09:45:19.163" v="2869" actId="1076"/>
          <ac:spMkLst>
            <pc:docMk/>
            <pc:sldMk cId="2539735015" sldId="285"/>
            <ac:spMk id="4" creationId="{99865BE4-CDBC-7986-E027-DB80865A06F0}"/>
          </ac:spMkLst>
        </pc:spChg>
        <pc:picChg chg="del">
          <ac:chgData name="Lucie Schuijt" userId="7f5b339c-5e23-41ae-b7c4-77c68a9172d5" providerId="ADAL" clId="{7DD30714-EF26-4CCE-9486-EFDCBD43CC7C}" dt="2025-12-22T09:45:06.960" v="2860" actId="478"/>
          <ac:picMkLst>
            <pc:docMk/>
            <pc:sldMk cId="2539735015" sldId="285"/>
            <ac:picMk id="7" creationId="{C908ECA0-764F-9B90-FF2B-79F2078DB32A}"/>
          </ac:picMkLst>
        </pc:picChg>
        <pc:picChg chg="del">
          <ac:chgData name="Lucie Schuijt" userId="7f5b339c-5e23-41ae-b7c4-77c68a9172d5" providerId="ADAL" clId="{7DD30714-EF26-4CCE-9486-EFDCBD43CC7C}" dt="2025-12-22T09:45:08.260" v="2864" actId="478"/>
          <ac:picMkLst>
            <pc:docMk/>
            <pc:sldMk cId="2539735015" sldId="285"/>
            <ac:picMk id="9" creationId="{03BAF9A4-DBC5-226A-F8B3-D0A661B85DA2}"/>
          </ac:picMkLst>
        </pc:picChg>
        <pc:picChg chg="del">
          <ac:chgData name="Lucie Schuijt" userId="7f5b339c-5e23-41ae-b7c4-77c68a9172d5" providerId="ADAL" clId="{7DD30714-EF26-4CCE-9486-EFDCBD43CC7C}" dt="2025-12-22T09:45:06.393" v="2859" actId="478"/>
          <ac:picMkLst>
            <pc:docMk/>
            <pc:sldMk cId="2539735015" sldId="285"/>
            <ac:picMk id="11" creationId="{A662CCB1-1DC2-85E4-E795-02DB93467426}"/>
          </ac:picMkLst>
        </pc:picChg>
        <pc:picChg chg="del mod">
          <ac:chgData name="Lucie Schuijt" userId="7f5b339c-5e23-41ae-b7c4-77c68a9172d5" providerId="ADAL" clId="{7DD30714-EF26-4CCE-9486-EFDCBD43CC7C}" dt="2025-12-22T09:45:07.911" v="2863" actId="478"/>
          <ac:picMkLst>
            <pc:docMk/>
            <pc:sldMk cId="2539735015" sldId="285"/>
            <ac:picMk id="15" creationId="{C74313DE-8D90-7A45-9D32-B8CD592FEF72}"/>
          </ac:picMkLst>
        </pc:picChg>
        <pc:picChg chg="del">
          <ac:chgData name="Lucie Schuijt" userId="7f5b339c-5e23-41ae-b7c4-77c68a9172d5" providerId="ADAL" clId="{7DD30714-EF26-4CCE-9486-EFDCBD43CC7C}" dt="2025-12-22T09:45:07.358" v="2861" actId="478"/>
          <ac:picMkLst>
            <pc:docMk/>
            <pc:sldMk cId="2539735015" sldId="285"/>
            <ac:picMk id="19" creationId="{86385A9F-7D8D-21FC-2CA6-E593F3C61025}"/>
          </ac:picMkLst>
        </pc:picChg>
      </pc:sldChg>
      <pc:sldChg chg="addSp delSp modSp new mod">
        <pc:chgData name="Lucie Schuijt" userId="7f5b339c-5e23-41ae-b7c4-77c68a9172d5" providerId="ADAL" clId="{7DD30714-EF26-4CCE-9486-EFDCBD43CC7C}" dt="2025-12-22T09:38:37.712" v="2820" actId="20577"/>
        <pc:sldMkLst>
          <pc:docMk/>
          <pc:sldMk cId="3426000433" sldId="286"/>
        </pc:sldMkLst>
        <pc:spChg chg="del">
          <ac:chgData name="Lucie Schuijt" userId="7f5b339c-5e23-41ae-b7c4-77c68a9172d5" providerId="ADAL" clId="{7DD30714-EF26-4CCE-9486-EFDCBD43CC7C}" dt="2025-12-22T09:04:10.537" v="2461" actId="478"/>
          <ac:spMkLst>
            <pc:docMk/>
            <pc:sldMk cId="3426000433" sldId="286"/>
            <ac:spMk id="2" creationId="{B82B302C-C180-2A71-22DA-A0021DD84C09}"/>
          </ac:spMkLst>
        </pc:spChg>
        <pc:spChg chg="add mod">
          <ac:chgData name="Lucie Schuijt" userId="7f5b339c-5e23-41ae-b7c4-77c68a9172d5" providerId="ADAL" clId="{7DD30714-EF26-4CCE-9486-EFDCBD43CC7C}" dt="2025-12-22T09:36:30.362" v="2819" actId="20577"/>
          <ac:spMkLst>
            <pc:docMk/>
            <pc:sldMk cId="3426000433" sldId="286"/>
            <ac:spMk id="3" creationId="{5FF245B5-C0B4-F639-24F7-BA06C4E14BED}"/>
          </ac:spMkLst>
        </pc:spChg>
        <pc:spChg chg="add mod">
          <ac:chgData name="Lucie Schuijt" userId="7f5b339c-5e23-41ae-b7c4-77c68a9172d5" providerId="ADAL" clId="{7DD30714-EF26-4CCE-9486-EFDCBD43CC7C}" dt="2025-12-22T09:33:58.246" v="2728" actId="1076"/>
          <ac:spMkLst>
            <pc:docMk/>
            <pc:sldMk cId="3426000433" sldId="286"/>
            <ac:spMk id="4" creationId="{3D608C38-5146-1D40-2376-22E8613A94DA}"/>
          </ac:spMkLst>
        </pc:spChg>
        <pc:spChg chg="add mod">
          <ac:chgData name="Lucie Schuijt" userId="7f5b339c-5e23-41ae-b7c4-77c68a9172d5" providerId="ADAL" clId="{7DD30714-EF26-4CCE-9486-EFDCBD43CC7C}" dt="2025-12-22T09:05:01.862" v="2473" actId="1076"/>
          <ac:spMkLst>
            <pc:docMk/>
            <pc:sldMk cId="3426000433" sldId="286"/>
            <ac:spMk id="5" creationId="{65EA3A7B-749E-F927-1722-032C2C285219}"/>
          </ac:spMkLst>
        </pc:spChg>
        <pc:spChg chg="add del mod">
          <ac:chgData name="Lucie Schuijt" userId="7f5b339c-5e23-41ae-b7c4-77c68a9172d5" providerId="ADAL" clId="{7DD30714-EF26-4CCE-9486-EFDCBD43CC7C}" dt="2025-12-22T09:05:53.072" v="2503" actId="478"/>
          <ac:spMkLst>
            <pc:docMk/>
            <pc:sldMk cId="3426000433" sldId="286"/>
            <ac:spMk id="6" creationId="{2FC0E3F0-0372-1C12-D2D9-4E9F1BD94199}"/>
          </ac:spMkLst>
        </pc:spChg>
        <pc:spChg chg="add mod">
          <ac:chgData name="Lucie Schuijt" userId="7f5b339c-5e23-41ae-b7c4-77c68a9172d5" providerId="ADAL" clId="{7DD30714-EF26-4CCE-9486-EFDCBD43CC7C}" dt="2025-12-22T09:38:37.712" v="2820" actId="20577"/>
          <ac:spMkLst>
            <pc:docMk/>
            <pc:sldMk cId="3426000433" sldId="286"/>
            <ac:spMk id="14" creationId="{49781926-9E83-14CB-2CB6-616098846F3F}"/>
          </ac:spMkLst>
        </pc:spChg>
        <pc:picChg chg="add mod">
          <ac:chgData name="Lucie Schuijt" userId="7f5b339c-5e23-41ae-b7c4-77c68a9172d5" providerId="ADAL" clId="{7DD30714-EF26-4CCE-9486-EFDCBD43CC7C}" dt="2025-12-22T09:34:55.458" v="2734" actId="1076"/>
          <ac:picMkLst>
            <pc:docMk/>
            <pc:sldMk cId="3426000433" sldId="286"/>
            <ac:picMk id="7" creationId="{171DAA94-AB90-1684-3128-3B382CFEE757}"/>
          </ac:picMkLst>
        </pc:picChg>
        <pc:picChg chg="add mod">
          <ac:chgData name="Lucie Schuijt" userId="7f5b339c-5e23-41ae-b7c4-77c68a9172d5" providerId="ADAL" clId="{7DD30714-EF26-4CCE-9486-EFDCBD43CC7C}" dt="2025-12-22T09:34:54.104" v="2733" actId="1076"/>
          <ac:picMkLst>
            <pc:docMk/>
            <pc:sldMk cId="3426000433" sldId="286"/>
            <ac:picMk id="9" creationId="{61FCA701-D9CA-1D32-DF0B-6A2F489FB6D9}"/>
          </ac:picMkLst>
        </pc:picChg>
        <pc:picChg chg="add del mod">
          <ac:chgData name="Lucie Schuijt" userId="7f5b339c-5e23-41ae-b7c4-77c68a9172d5" providerId="ADAL" clId="{7DD30714-EF26-4CCE-9486-EFDCBD43CC7C}" dt="2025-12-22T09:34:34.918" v="2730" actId="478"/>
          <ac:picMkLst>
            <pc:docMk/>
            <pc:sldMk cId="3426000433" sldId="286"/>
            <ac:picMk id="11" creationId="{5E003BE2-31A3-36E6-31BC-1093D1AD5533}"/>
          </ac:picMkLst>
        </pc:picChg>
        <pc:picChg chg="add del mod">
          <ac:chgData name="Lucie Schuijt" userId="7f5b339c-5e23-41ae-b7c4-77c68a9172d5" providerId="ADAL" clId="{7DD30714-EF26-4CCE-9486-EFDCBD43CC7C}" dt="2025-12-22T09:34:33.709" v="2729" actId="478"/>
          <ac:picMkLst>
            <pc:docMk/>
            <pc:sldMk cId="3426000433" sldId="286"/>
            <ac:picMk id="13" creationId="{07AEFAA1-E442-A545-07E4-C7E6EBB1BC6E}"/>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2095C-CF35-9C46-B6E6-64B896E47203}"/>
              </a:ext>
            </a:extLst>
          </p:cNvPr>
          <p:cNvSpPr>
            <a:spLocks noGrp="1"/>
          </p:cNvSpPr>
          <p:nvPr>
            <p:ph type="ctrTitle" hasCustomPrompt="1"/>
          </p:nvPr>
        </p:nvSpPr>
        <p:spPr>
          <a:xfrm>
            <a:off x="4631630" y="3794431"/>
            <a:ext cx="6105584" cy="724453"/>
          </a:xfrm>
        </p:spPr>
        <p:txBody>
          <a:bodyPr anchor="b">
            <a:normAutofit/>
          </a:bodyPr>
          <a:lstStyle>
            <a:lvl1pPr algn="r">
              <a:defRPr sz="4000"/>
            </a:lvl1pPr>
          </a:lstStyle>
          <a:p>
            <a:r>
              <a:rPr lang="nl-NL"/>
              <a:t>TITEL PRESENTATIE</a:t>
            </a:r>
          </a:p>
        </p:txBody>
      </p:sp>
      <p:sp>
        <p:nvSpPr>
          <p:cNvPr id="3" name="Ondertitel 2">
            <a:extLst>
              <a:ext uri="{FF2B5EF4-FFF2-40B4-BE49-F238E27FC236}">
                <a16:creationId xmlns:a16="http://schemas.microsoft.com/office/drawing/2014/main" id="{8557097D-C4A7-8B43-99FD-7659F7DCBA68}"/>
              </a:ext>
            </a:extLst>
          </p:cNvPr>
          <p:cNvSpPr>
            <a:spLocks noGrp="1"/>
          </p:cNvSpPr>
          <p:nvPr>
            <p:ph type="subTitle" idx="1" hasCustomPrompt="1"/>
          </p:nvPr>
        </p:nvSpPr>
        <p:spPr>
          <a:xfrm>
            <a:off x="4615067" y="4707938"/>
            <a:ext cx="6122245" cy="415237"/>
          </a:xfrm>
        </p:spPr>
        <p:txBody>
          <a:bodyPr>
            <a:normAutofit/>
          </a:bodyPr>
          <a:lstStyle>
            <a:lvl1pPr marL="0" indent="0" algn="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p>
        </p:txBody>
      </p:sp>
      <p:pic>
        <p:nvPicPr>
          <p:cNvPr id="10" name="Afbeelding 9" descr="Afbeelding met zitten, foto, klein, trein&#10;&#10;Automatisch gegenereerde beschrijving">
            <a:extLst>
              <a:ext uri="{FF2B5EF4-FFF2-40B4-BE49-F238E27FC236}">
                <a16:creationId xmlns:a16="http://schemas.microsoft.com/office/drawing/2014/main" id="{B17482E9-A15B-1140-AA1A-811915C61E75}"/>
              </a:ext>
            </a:extLst>
          </p:cNvPr>
          <p:cNvPicPr>
            <a:picLocks noChangeAspect="1"/>
          </p:cNvPicPr>
          <p:nvPr userDrawn="1"/>
        </p:nvPicPr>
        <p:blipFill rotWithShape="1">
          <a:blip r:embed="rId2"/>
          <a:srcRect l="1615" t="8202" r="2152" b="19999"/>
          <a:stretch/>
        </p:blipFill>
        <p:spPr>
          <a:xfrm>
            <a:off x="1337908" y="448155"/>
            <a:ext cx="10854092" cy="2892177"/>
          </a:xfrm>
          <a:prstGeom prst="rect">
            <a:avLst/>
          </a:prstGeom>
        </p:spPr>
      </p:pic>
      <p:cxnSp>
        <p:nvCxnSpPr>
          <p:cNvPr id="11" name="Rechte verbindingslijn 10">
            <a:extLst>
              <a:ext uri="{FF2B5EF4-FFF2-40B4-BE49-F238E27FC236}">
                <a16:creationId xmlns:a16="http://schemas.microsoft.com/office/drawing/2014/main" id="{31DFC6D0-2E7C-DD40-BF62-EC134DF34FE1}"/>
              </a:ext>
            </a:extLst>
          </p:cNvPr>
          <p:cNvCxnSpPr>
            <a:cxnSpLocks/>
          </p:cNvCxnSpPr>
          <p:nvPr userDrawn="1"/>
        </p:nvCxnSpPr>
        <p:spPr>
          <a:xfrm>
            <a:off x="4436893" y="0"/>
            <a:ext cx="1" cy="6858000"/>
          </a:xfrm>
          <a:prstGeom prst="line">
            <a:avLst/>
          </a:prstGeom>
          <a:ln w="3175">
            <a:solidFill>
              <a:srgbClr val="D7D8D7"/>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7C5B2A9B-E052-5A41-AF47-77DB58265AF7}"/>
              </a:ext>
            </a:extLst>
          </p:cNvPr>
          <p:cNvCxnSpPr>
            <a:cxnSpLocks/>
          </p:cNvCxnSpPr>
          <p:nvPr userDrawn="1"/>
        </p:nvCxnSpPr>
        <p:spPr>
          <a:xfrm>
            <a:off x="10628245" y="0"/>
            <a:ext cx="0" cy="6858000"/>
          </a:xfrm>
          <a:prstGeom prst="line">
            <a:avLst/>
          </a:prstGeom>
          <a:ln w="3175">
            <a:solidFill>
              <a:srgbClr val="D7D8D7"/>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789EC4F6-1325-BA40-BFD3-F340060C166E}"/>
              </a:ext>
            </a:extLst>
          </p:cNvPr>
          <p:cNvCxnSpPr>
            <a:cxnSpLocks/>
          </p:cNvCxnSpPr>
          <p:nvPr userDrawn="1"/>
        </p:nvCxnSpPr>
        <p:spPr>
          <a:xfrm>
            <a:off x="7626627" y="0"/>
            <a:ext cx="0" cy="6861726"/>
          </a:xfrm>
          <a:prstGeom prst="line">
            <a:avLst/>
          </a:prstGeom>
          <a:ln w="3175">
            <a:solidFill>
              <a:srgbClr val="D7D8D7"/>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01A2E4B5-D63E-6E4D-97B3-031DAF6EBACC}"/>
              </a:ext>
            </a:extLst>
          </p:cNvPr>
          <p:cNvCxnSpPr>
            <a:cxnSpLocks/>
          </p:cNvCxnSpPr>
          <p:nvPr userDrawn="1"/>
        </p:nvCxnSpPr>
        <p:spPr>
          <a:xfrm flipH="1">
            <a:off x="1311402" y="0"/>
            <a:ext cx="26507" cy="6858000"/>
          </a:xfrm>
          <a:prstGeom prst="line">
            <a:avLst/>
          </a:prstGeom>
          <a:ln w="3175">
            <a:solidFill>
              <a:srgbClr val="D7D8D7"/>
            </a:solidFill>
          </a:ln>
        </p:spPr>
        <p:style>
          <a:lnRef idx="1">
            <a:schemeClr val="accent1"/>
          </a:lnRef>
          <a:fillRef idx="0">
            <a:schemeClr val="accent1"/>
          </a:fillRef>
          <a:effectRef idx="0">
            <a:schemeClr val="accent1"/>
          </a:effectRef>
          <a:fontRef idx="minor">
            <a:schemeClr val="tx1"/>
          </a:fontRef>
        </p:style>
      </p:cxnSp>
      <p:sp>
        <p:nvSpPr>
          <p:cNvPr id="18" name="Ondertitel 2">
            <a:extLst>
              <a:ext uri="{FF2B5EF4-FFF2-40B4-BE49-F238E27FC236}">
                <a16:creationId xmlns:a16="http://schemas.microsoft.com/office/drawing/2014/main" id="{ADC819C3-4454-CE49-B481-9D12C599D94B}"/>
              </a:ext>
            </a:extLst>
          </p:cNvPr>
          <p:cNvSpPr txBox="1">
            <a:spLocks/>
          </p:cNvSpPr>
          <p:nvPr userDrawn="1"/>
        </p:nvSpPr>
        <p:spPr>
          <a:xfrm>
            <a:off x="7954616" y="5912889"/>
            <a:ext cx="2802835" cy="496956"/>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spc="0" err="1">
                <a:solidFill>
                  <a:srgbClr val="A1A4A6"/>
                </a:solidFill>
              </a:rPr>
              <a:t>hiswarecron.nl</a:t>
            </a:r>
            <a:endParaRPr lang="nl-NL" sz="2000" spc="0">
              <a:solidFill>
                <a:srgbClr val="A1A4A6"/>
              </a:solidFill>
            </a:endParaRPr>
          </a:p>
        </p:txBody>
      </p:sp>
      <p:pic>
        <p:nvPicPr>
          <p:cNvPr id="24" name="Afbeelding 23">
            <a:extLst>
              <a:ext uri="{FF2B5EF4-FFF2-40B4-BE49-F238E27FC236}">
                <a16:creationId xmlns:a16="http://schemas.microsoft.com/office/drawing/2014/main" id="{85CFAAF0-8DAA-454C-82CD-A109DDA36AE0}"/>
              </a:ext>
            </a:extLst>
          </p:cNvPr>
          <p:cNvPicPr>
            <a:picLocks noChangeAspect="1"/>
          </p:cNvPicPr>
          <p:nvPr userDrawn="1"/>
        </p:nvPicPr>
        <p:blipFill>
          <a:blip r:embed="rId3"/>
          <a:stretch>
            <a:fillRect/>
          </a:stretch>
        </p:blipFill>
        <p:spPr>
          <a:xfrm>
            <a:off x="1324654" y="3794431"/>
            <a:ext cx="3098987" cy="1821177"/>
          </a:xfrm>
          <a:prstGeom prst="rect">
            <a:avLst/>
          </a:prstGeom>
        </p:spPr>
      </p:pic>
    </p:spTree>
    <p:extLst>
      <p:ext uri="{BB962C8B-B14F-4D97-AF65-F5344CB8AC3E}">
        <p14:creationId xmlns:p14="http://schemas.microsoft.com/office/powerpoint/2010/main" val="4074901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B0C08-A429-E243-9850-3617408FDF24}"/>
              </a:ext>
            </a:extLst>
          </p:cNvPr>
          <p:cNvSpPr>
            <a:spLocks noGrp="1"/>
          </p:cNvSpPr>
          <p:nvPr>
            <p:ph type="title" hasCustomPrompt="1"/>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C4745CF-2677-DA4D-A0ED-9E946E21A69F}"/>
              </a:ext>
            </a:extLst>
          </p:cNvPr>
          <p:cNvSpPr>
            <a:spLocks noGrp="1"/>
          </p:cNvSpPr>
          <p:nvPr>
            <p:ph type="dt" sz="half" idx="10"/>
          </p:nvPr>
        </p:nvSpPr>
        <p:spPr/>
        <p:txBody>
          <a:bodyPr/>
          <a:lstStyle/>
          <a:p>
            <a:fld id="{255C3134-8D1B-C04F-BED2-9F7A9465A726}" type="datetimeFigureOut">
              <a:rPr lang="nl-NL" smtClean="0"/>
              <a:t>23-12-2025</a:t>
            </a:fld>
            <a:endParaRPr lang="nl-NL"/>
          </a:p>
        </p:txBody>
      </p:sp>
      <p:sp>
        <p:nvSpPr>
          <p:cNvPr id="4" name="Tijdelijke aanduiding voor voettekst 3">
            <a:extLst>
              <a:ext uri="{FF2B5EF4-FFF2-40B4-BE49-F238E27FC236}">
                <a16:creationId xmlns:a16="http://schemas.microsoft.com/office/drawing/2014/main" id="{EF53C963-3511-C943-B326-5870F4750DC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19A2FD8-9330-3140-929F-203499012A25}"/>
              </a:ext>
            </a:extLst>
          </p:cNvPr>
          <p:cNvSpPr>
            <a:spLocks noGrp="1"/>
          </p:cNvSpPr>
          <p:nvPr>
            <p:ph type="sldNum" sz="quarter" idx="12"/>
          </p:nvPr>
        </p:nvSpPr>
        <p:spPr/>
        <p:txBody>
          <a:bodyPr/>
          <a:lstStyle/>
          <a:p>
            <a:fld id="{25A851FF-D8A2-2749-85E1-AC18841ED986}" type="slidenum">
              <a:rPr lang="nl-NL" smtClean="0"/>
              <a:t>‹nr.›</a:t>
            </a:fld>
            <a:endParaRPr lang="nl-NL"/>
          </a:p>
        </p:txBody>
      </p:sp>
      <p:pic>
        <p:nvPicPr>
          <p:cNvPr id="6" name="Afbeelding 5">
            <a:extLst>
              <a:ext uri="{FF2B5EF4-FFF2-40B4-BE49-F238E27FC236}">
                <a16:creationId xmlns:a16="http://schemas.microsoft.com/office/drawing/2014/main" id="{26A1A5BD-406C-754C-BC85-FA666292CAB8}"/>
              </a:ext>
            </a:extLst>
          </p:cNvPr>
          <p:cNvPicPr>
            <a:picLocks noChangeAspect="1"/>
          </p:cNvPicPr>
          <p:nvPr userDrawn="1"/>
        </p:nvPicPr>
        <p:blipFill>
          <a:blip r:embed="rId2"/>
          <a:stretch>
            <a:fillRect/>
          </a:stretch>
        </p:blipFill>
        <p:spPr>
          <a:xfrm>
            <a:off x="0" y="5779584"/>
            <a:ext cx="12201939" cy="313253"/>
          </a:xfrm>
          <a:prstGeom prst="rect">
            <a:avLst/>
          </a:prstGeom>
        </p:spPr>
      </p:pic>
      <p:pic>
        <p:nvPicPr>
          <p:cNvPr id="7" name="Afbeelding 6">
            <a:extLst>
              <a:ext uri="{FF2B5EF4-FFF2-40B4-BE49-F238E27FC236}">
                <a16:creationId xmlns:a16="http://schemas.microsoft.com/office/drawing/2014/main" id="{01E5CE4C-0AFD-8642-BA40-6B8366D9AFCF}"/>
              </a:ext>
            </a:extLst>
          </p:cNvPr>
          <p:cNvPicPr>
            <a:picLocks noChangeAspect="1"/>
          </p:cNvPicPr>
          <p:nvPr userDrawn="1"/>
        </p:nvPicPr>
        <p:blipFill>
          <a:blip r:embed="rId3"/>
          <a:stretch>
            <a:fillRect/>
          </a:stretch>
        </p:blipFill>
        <p:spPr>
          <a:xfrm>
            <a:off x="10882048" y="518959"/>
            <a:ext cx="943504" cy="554468"/>
          </a:xfrm>
          <a:prstGeom prst="rect">
            <a:avLst/>
          </a:prstGeom>
        </p:spPr>
      </p:pic>
      <p:pic>
        <p:nvPicPr>
          <p:cNvPr id="8" name="Afbeelding 7">
            <a:extLst>
              <a:ext uri="{FF2B5EF4-FFF2-40B4-BE49-F238E27FC236}">
                <a16:creationId xmlns:a16="http://schemas.microsoft.com/office/drawing/2014/main" id="{2ACD713C-1499-1F43-B377-64F9A6B57EB1}"/>
              </a:ext>
            </a:extLst>
          </p:cNvPr>
          <p:cNvPicPr>
            <a:picLocks noChangeAspect="1"/>
          </p:cNvPicPr>
          <p:nvPr userDrawn="1"/>
        </p:nvPicPr>
        <p:blipFill>
          <a:blip r:embed="rId4"/>
          <a:stretch>
            <a:fillRect/>
          </a:stretch>
        </p:blipFill>
        <p:spPr>
          <a:xfrm>
            <a:off x="619539" y="6383335"/>
            <a:ext cx="3200400" cy="157701"/>
          </a:xfrm>
          <a:prstGeom prst="rect">
            <a:avLst/>
          </a:prstGeom>
        </p:spPr>
      </p:pic>
    </p:spTree>
    <p:extLst>
      <p:ext uri="{BB962C8B-B14F-4D97-AF65-F5344CB8AC3E}">
        <p14:creationId xmlns:p14="http://schemas.microsoft.com/office/powerpoint/2010/main" val="19818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A1710-C921-7E4E-9989-EA64BCC5B6DF}"/>
              </a:ext>
            </a:extLst>
          </p:cNvPr>
          <p:cNvSpPr>
            <a:spLocks noGrp="1"/>
          </p:cNvSpPr>
          <p:nvPr>
            <p:ph type="title" hasCustomPrompt="1"/>
          </p:nvPr>
        </p:nvSpPr>
        <p:spPr>
          <a:xfrm>
            <a:off x="1252330" y="1073427"/>
            <a:ext cx="9629718" cy="894314"/>
          </a:xfrm>
        </p:spPr>
        <p:txBody>
          <a:bodyPr anchor="b">
            <a:normAutofit/>
          </a:bodyPr>
          <a:lstStyle>
            <a:lvl1pPr>
              <a:defRPr sz="4400"/>
            </a:lvl1pPr>
          </a:lstStyle>
          <a:p>
            <a:r>
              <a:rPr lang="nl-NL"/>
              <a:t>KLIK OM STIJL TE BEWERKEN</a:t>
            </a:r>
          </a:p>
        </p:txBody>
      </p:sp>
      <p:sp>
        <p:nvSpPr>
          <p:cNvPr id="3" name="Tijdelijke aanduiding voor tekst 2">
            <a:extLst>
              <a:ext uri="{FF2B5EF4-FFF2-40B4-BE49-F238E27FC236}">
                <a16:creationId xmlns:a16="http://schemas.microsoft.com/office/drawing/2014/main" id="{FF62AC19-68F9-984C-A202-716BB25EEB2E}"/>
              </a:ext>
            </a:extLst>
          </p:cNvPr>
          <p:cNvSpPr>
            <a:spLocks noGrp="1"/>
          </p:cNvSpPr>
          <p:nvPr>
            <p:ph type="body" idx="1"/>
          </p:nvPr>
        </p:nvSpPr>
        <p:spPr>
          <a:xfrm>
            <a:off x="1252330" y="2188337"/>
            <a:ext cx="9629718" cy="588824"/>
          </a:xfrm>
        </p:spPr>
        <p:txBody>
          <a:bodyPr>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FFC4E8B-9E3D-6B45-9E6A-7EE7BE9F9E21}"/>
              </a:ext>
            </a:extLst>
          </p:cNvPr>
          <p:cNvSpPr>
            <a:spLocks noGrp="1"/>
          </p:cNvSpPr>
          <p:nvPr>
            <p:ph type="dt" sz="half" idx="10"/>
          </p:nvPr>
        </p:nvSpPr>
        <p:spPr/>
        <p:txBody>
          <a:bodyPr/>
          <a:lstStyle/>
          <a:p>
            <a:fld id="{255C3134-8D1B-C04F-BED2-9F7A9465A726}" type="datetimeFigureOut">
              <a:rPr lang="nl-NL" smtClean="0"/>
              <a:t>23-12-2025</a:t>
            </a:fld>
            <a:endParaRPr lang="nl-NL"/>
          </a:p>
        </p:txBody>
      </p:sp>
      <p:sp>
        <p:nvSpPr>
          <p:cNvPr id="5" name="Tijdelijke aanduiding voor voettekst 4">
            <a:extLst>
              <a:ext uri="{FF2B5EF4-FFF2-40B4-BE49-F238E27FC236}">
                <a16:creationId xmlns:a16="http://schemas.microsoft.com/office/drawing/2014/main" id="{B79C6582-B715-B147-B978-66E3543F148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73967AA-CF81-BB4E-A95E-210CDA3D1F5C}"/>
              </a:ext>
            </a:extLst>
          </p:cNvPr>
          <p:cNvSpPr>
            <a:spLocks noGrp="1"/>
          </p:cNvSpPr>
          <p:nvPr>
            <p:ph type="sldNum" sz="quarter" idx="12"/>
          </p:nvPr>
        </p:nvSpPr>
        <p:spPr/>
        <p:txBody>
          <a:bodyPr/>
          <a:lstStyle/>
          <a:p>
            <a:fld id="{25A851FF-D8A2-2749-85E1-AC18841ED986}" type="slidenum">
              <a:rPr lang="nl-NL" smtClean="0"/>
              <a:t>‹nr.›</a:t>
            </a:fld>
            <a:endParaRPr lang="nl-NL"/>
          </a:p>
        </p:txBody>
      </p:sp>
      <p:pic>
        <p:nvPicPr>
          <p:cNvPr id="8" name="Afbeelding 7">
            <a:extLst>
              <a:ext uri="{FF2B5EF4-FFF2-40B4-BE49-F238E27FC236}">
                <a16:creationId xmlns:a16="http://schemas.microsoft.com/office/drawing/2014/main" id="{12651896-C46D-5F44-BE75-D40267CE52EC}"/>
              </a:ext>
            </a:extLst>
          </p:cNvPr>
          <p:cNvPicPr>
            <a:picLocks noChangeAspect="1"/>
          </p:cNvPicPr>
          <p:nvPr userDrawn="1"/>
        </p:nvPicPr>
        <p:blipFill>
          <a:blip r:embed="rId2"/>
          <a:stretch>
            <a:fillRect/>
          </a:stretch>
        </p:blipFill>
        <p:spPr>
          <a:xfrm>
            <a:off x="10882048" y="518959"/>
            <a:ext cx="943504" cy="554468"/>
          </a:xfrm>
          <a:prstGeom prst="rect">
            <a:avLst/>
          </a:prstGeom>
        </p:spPr>
      </p:pic>
      <p:pic>
        <p:nvPicPr>
          <p:cNvPr id="9" name="Afbeelding 8">
            <a:extLst>
              <a:ext uri="{FF2B5EF4-FFF2-40B4-BE49-F238E27FC236}">
                <a16:creationId xmlns:a16="http://schemas.microsoft.com/office/drawing/2014/main" id="{C79EAC65-7800-1F4B-B959-776D1219A79F}"/>
              </a:ext>
            </a:extLst>
          </p:cNvPr>
          <p:cNvPicPr>
            <a:picLocks noChangeAspect="1"/>
          </p:cNvPicPr>
          <p:nvPr userDrawn="1"/>
        </p:nvPicPr>
        <p:blipFill>
          <a:blip r:embed="rId3"/>
          <a:stretch>
            <a:fillRect/>
          </a:stretch>
        </p:blipFill>
        <p:spPr>
          <a:xfrm>
            <a:off x="619539" y="6383335"/>
            <a:ext cx="3200400" cy="157701"/>
          </a:xfrm>
          <a:prstGeom prst="rect">
            <a:avLst/>
          </a:prstGeom>
        </p:spPr>
      </p:pic>
      <p:pic>
        <p:nvPicPr>
          <p:cNvPr id="10" name="Afbeelding 9">
            <a:extLst>
              <a:ext uri="{FF2B5EF4-FFF2-40B4-BE49-F238E27FC236}">
                <a16:creationId xmlns:a16="http://schemas.microsoft.com/office/drawing/2014/main" id="{D72FF238-8CE5-824F-89EF-E695F62A7CF9}"/>
              </a:ext>
            </a:extLst>
          </p:cNvPr>
          <p:cNvPicPr>
            <a:picLocks noChangeAspect="1"/>
          </p:cNvPicPr>
          <p:nvPr userDrawn="1"/>
        </p:nvPicPr>
        <p:blipFill>
          <a:blip r:embed="rId4"/>
          <a:stretch>
            <a:fillRect/>
          </a:stretch>
        </p:blipFill>
        <p:spPr>
          <a:xfrm>
            <a:off x="0" y="5779584"/>
            <a:ext cx="12201939" cy="313253"/>
          </a:xfrm>
          <a:prstGeom prst="rect">
            <a:avLst/>
          </a:prstGeom>
        </p:spPr>
      </p:pic>
    </p:spTree>
    <p:extLst>
      <p:ext uri="{BB962C8B-B14F-4D97-AF65-F5344CB8AC3E}">
        <p14:creationId xmlns:p14="http://schemas.microsoft.com/office/powerpoint/2010/main" val="593490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496A4C-DD2E-404B-9BC8-D2F211F8CD5A}"/>
              </a:ext>
            </a:extLst>
          </p:cNvPr>
          <p:cNvSpPr>
            <a:spLocks noGrp="1"/>
          </p:cNvSpPr>
          <p:nvPr>
            <p:ph type="title" hasCustomPrompt="1"/>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4B82022-45E5-8C4D-8C9F-AB910BCD481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1963731-8D28-9043-BA34-220ECB9D3131}"/>
              </a:ext>
            </a:extLst>
          </p:cNvPr>
          <p:cNvSpPr>
            <a:spLocks noGrp="1"/>
          </p:cNvSpPr>
          <p:nvPr>
            <p:ph type="dt" sz="half" idx="10"/>
          </p:nvPr>
        </p:nvSpPr>
        <p:spPr/>
        <p:txBody>
          <a:bodyPr/>
          <a:lstStyle/>
          <a:p>
            <a:fld id="{255C3134-8D1B-C04F-BED2-9F7A9465A726}" type="datetimeFigureOut">
              <a:rPr lang="nl-NL" smtClean="0"/>
              <a:t>23-12-2025</a:t>
            </a:fld>
            <a:endParaRPr lang="nl-NL"/>
          </a:p>
        </p:txBody>
      </p:sp>
      <p:sp>
        <p:nvSpPr>
          <p:cNvPr id="5" name="Tijdelijke aanduiding voor voettekst 4">
            <a:extLst>
              <a:ext uri="{FF2B5EF4-FFF2-40B4-BE49-F238E27FC236}">
                <a16:creationId xmlns:a16="http://schemas.microsoft.com/office/drawing/2014/main" id="{B71AE41E-8387-4B42-B01C-07B8BDAAF5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7A09CDC-4D77-5B49-A9E0-4BC0D75BF9D9}"/>
              </a:ext>
            </a:extLst>
          </p:cNvPr>
          <p:cNvSpPr>
            <a:spLocks noGrp="1"/>
          </p:cNvSpPr>
          <p:nvPr>
            <p:ph type="sldNum" sz="quarter" idx="12"/>
          </p:nvPr>
        </p:nvSpPr>
        <p:spPr/>
        <p:txBody>
          <a:bodyPr/>
          <a:lstStyle/>
          <a:p>
            <a:fld id="{25A851FF-D8A2-2749-85E1-AC18841ED986}" type="slidenum">
              <a:rPr lang="nl-NL" smtClean="0"/>
              <a:t>‹nr.›</a:t>
            </a:fld>
            <a:endParaRPr lang="nl-NL"/>
          </a:p>
        </p:txBody>
      </p:sp>
      <p:pic>
        <p:nvPicPr>
          <p:cNvPr id="8" name="Afbeelding 7">
            <a:extLst>
              <a:ext uri="{FF2B5EF4-FFF2-40B4-BE49-F238E27FC236}">
                <a16:creationId xmlns:a16="http://schemas.microsoft.com/office/drawing/2014/main" id="{A17CAAEF-1638-7645-8688-1984297F0130}"/>
              </a:ext>
            </a:extLst>
          </p:cNvPr>
          <p:cNvPicPr>
            <a:picLocks noChangeAspect="1"/>
          </p:cNvPicPr>
          <p:nvPr userDrawn="1"/>
        </p:nvPicPr>
        <p:blipFill>
          <a:blip r:embed="rId2"/>
          <a:stretch>
            <a:fillRect/>
          </a:stretch>
        </p:blipFill>
        <p:spPr>
          <a:xfrm>
            <a:off x="10882048" y="518959"/>
            <a:ext cx="943504" cy="554468"/>
          </a:xfrm>
          <a:prstGeom prst="rect">
            <a:avLst/>
          </a:prstGeom>
        </p:spPr>
      </p:pic>
      <p:pic>
        <p:nvPicPr>
          <p:cNvPr id="9" name="Afbeelding 8">
            <a:extLst>
              <a:ext uri="{FF2B5EF4-FFF2-40B4-BE49-F238E27FC236}">
                <a16:creationId xmlns:a16="http://schemas.microsoft.com/office/drawing/2014/main" id="{84A9C0A4-4379-2048-8B05-71798E5571C5}"/>
              </a:ext>
            </a:extLst>
          </p:cNvPr>
          <p:cNvPicPr>
            <a:picLocks noChangeAspect="1"/>
          </p:cNvPicPr>
          <p:nvPr userDrawn="1"/>
        </p:nvPicPr>
        <p:blipFill>
          <a:blip r:embed="rId3"/>
          <a:stretch>
            <a:fillRect/>
          </a:stretch>
        </p:blipFill>
        <p:spPr>
          <a:xfrm>
            <a:off x="619539" y="6383335"/>
            <a:ext cx="3200400" cy="157701"/>
          </a:xfrm>
          <a:prstGeom prst="rect">
            <a:avLst/>
          </a:prstGeom>
        </p:spPr>
      </p:pic>
      <p:pic>
        <p:nvPicPr>
          <p:cNvPr id="10" name="Afbeelding 9">
            <a:extLst>
              <a:ext uri="{FF2B5EF4-FFF2-40B4-BE49-F238E27FC236}">
                <a16:creationId xmlns:a16="http://schemas.microsoft.com/office/drawing/2014/main" id="{807926DB-DD8B-A64F-AD89-8E30D43AB093}"/>
              </a:ext>
            </a:extLst>
          </p:cNvPr>
          <p:cNvPicPr>
            <a:picLocks noChangeAspect="1"/>
          </p:cNvPicPr>
          <p:nvPr userDrawn="1"/>
        </p:nvPicPr>
        <p:blipFill>
          <a:blip r:embed="rId4"/>
          <a:stretch>
            <a:fillRect/>
          </a:stretch>
        </p:blipFill>
        <p:spPr>
          <a:xfrm>
            <a:off x="0" y="5779584"/>
            <a:ext cx="12201939" cy="313253"/>
          </a:xfrm>
          <a:prstGeom prst="rect">
            <a:avLst/>
          </a:prstGeom>
        </p:spPr>
      </p:pic>
    </p:spTree>
    <p:extLst>
      <p:ext uri="{BB962C8B-B14F-4D97-AF65-F5344CB8AC3E}">
        <p14:creationId xmlns:p14="http://schemas.microsoft.com/office/powerpoint/2010/main" val="1800483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727A4-D0AC-3A4F-A52A-32622BCC3046}"/>
              </a:ext>
            </a:extLst>
          </p:cNvPr>
          <p:cNvSpPr>
            <a:spLocks noGrp="1"/>
          </p:cNvSpPr>
          <p:nvPr>
            <p:ph type="title" hasCustomPrompt="1"/>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90231BE-5380-CD4F-9E15-D268D8B08A65}"/>
              </a:ext>
            </a:extLst>
          </p:cNvPr>
          <p:cNvSpPr>
            <a:spLocks noGrp="1"/>
          </p:cNvSpPr>
          <p:nvPr>
            <p:ph sz="half" idx="1"/>
          </p:nvPr>
        </p:nvSpPr>
        <p:spPr>
          <a:xfrm>
            <a:off x="1309952" y="2037521"/>
            <a:ext cx="4709848" cy="34482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188BED9-6441-054A-839E-41759F6E4BB2}"/>
              </a:ext>
            </a:extLst>
          </p:cNvPr>
          <p:cNvSpPr>
            <a:spLocks noGrp="1"/>
          </p:cNvSpPr>
          <p:nvPr>
            <p:ph sz="half" idx="2"/>
          </p:nvPr>
        </p:nvSpPr>
        <p:spPr>
          <a:xfrm>
            <a:off x="6172200" y="2037521"/>
            <a:ext cx="4709848" cy="34482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3B5887E-C8E1-7242-9DA1-E488A59C1582}"/>
              </a:ext>
            </a:extLst>
          </p:cNvPr>
          <p:cNvSpPr>
            <a:spLocks noGrp="1"/>
          </p:cNvSpPr>
          <p:nvPr>
            <p:ph type="dt" sz="half" idx="10"/>
          </p:nvPr>
        </p:nvSpPr>
        <p:spPr/>
        <p:txBody>
          <a:bodyPr/>
          <a:lstStyle/>
          <a:p>
            <a:fld id="{255C3134-8D1B-C04F-BED2-9F7A9465A726}" type="datetimeFigureOut">
              <a:rPr lang="nl-NL" smtClean="0"/>
              <a:t>23-12-2025</a:t>
            </a:fld>
            <a:endParaRPr lang="nl-NL"/>
          </a:p>
        </p:txBody>
      </p:sp>
      <p:sp>
        <p:nvSpPr>
          <p:cNvPr id="6" name="Tijdelijke aanduiding voor voettekst 5">
            <a:extLst>
              <a:ext uri="{FF2B5EF4-FFF2-40B4-BE49-F238E27FC236}">
                <a16:creationId xmlns:a16="http://schemas.microsoft.com/office/drawing/2014/main" id="{498584E8-3673-C54F-941E-E1F6066B5FB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9DD11A3-99EE-0741-BFB4-EC704DDCDE56}"/>
              </a:ext>
            </a:extLst>
          </p:cNvPr>
          <p:cNvSpPr>
            <a:spLocks noGrp="1"/>
          </p:cNvSpPr>
          <p:nvPr>
            <p:ph type="sldNum" sz="quarter" idx="12"/>
          </p:nvPr>
        </p:nvSpPr>
        <p:spPr/>
        <p:txBody>
          <a:bodyPr/>
          <a:lstStyle/>
          <a:p>
            <a:fld id="{25A851FF-D8A2-2749-85E1-AC18841ED986}" type="slidenum">
              <a:rPr lang="nl-NL" smtClean="0"/>
              <a:t>‹nr.›</a:t>
            </a:fld>
            <a:endParaRPr lang="nl-NL"/>
          </a:p>
        </p:txBody>
      </p:sp>
      <p:pic>
        <p:nvPicPr>
          <p:cNvPr id="9" name="Afbeelding 8">
            <a:extLst>
              <a:ext uri="{FF2B5EF4-FFF2-40B4-BE49-F238E27FC236}">
                <a16:creationId xmlns:a16="http://schemas.microsoft.com/office/drawing/2014/main" id="{B451D3F9-51BF-304F-8CED-78EEDBAC8FF3}"/>
              </a:ext>
            </a:extLst>
          </p:cNvPr>
          <p:cNvPicPr>
            <a:picLocks noChangeAspect="1"/>
          </p:cNvPicPr>
          <p:nvPr userDrawn="1"/>
        </p:nvPicPr>
        <p:blipFill>
          <a:blip r:embed="rId2"/>
          <a:stretch>
            <a:fillRect/>
          </a:stretch>
        </p:blipFill>
        <p:spPr>
          <a:xfrm>
            <a:off x="10882048" y="518959"/>
            <a:ext cx="943504" cy="554468"/>
          </a:xfrm>
          <a:prstGeom prst="rect">
            <a:avLst/>
          </a:prstGeom>
        </p:spPr>
      </p:pic>
      <p:pic>
        <p:nvPicPr>
          <p:cNvPr id="10" name="Afbeelding 9">
            <a:extLst>
              <a:ext uri="{FF2B5EF4-FFF2-40B4-BE49-F238E27FC236}">
                <a16:creationId xmlns:a16="http://schemas.microsoft.com/office/drawing/2014/main" id="{1EFD5F5F-6361-3244-862A-141B9D7EDAE3}"/>
              </a:ext>
            </a:extLst>
          </p:cNvPr>
          <p:cNvPicPr>
            <a:picLocks noChangeAspect="1"/>
          </p:cNvPicPr>
          <p:nvPr userDrawn="1"/>
        </p:nvPicPr>
        <p:blipFill>
          <a:blip r:embed="rId3"/>
          <a:stretch>
            <a:fillRect/>
          </a:stretch>
        </p:blipFill>
        <p:spPr>
          <a:xfrm>
            <a:off x="619539" y="6383335"/>
            <a:ext cx="3200400" cy="157701"/>
          </a:xfrm>
          <a:prstGeom prst="rect">
            <a:avLst/>
          </a:prstGeom>
        </p:spPr>
      </p:pic>
      <p:pic>
        <p:nvPicPr>
          <p:cNvPr id="12" name="Afbeelding 11">
            <a:extLst>
              <a:ext uri="{FF2B5EF4-FFF2-40B4-BE49-F238E27FC236}">
                <a16:creationId xmlns:a16="http://schemas.microsoft.com/office/drawing/2014/main" id="{29E864D6-C489-424A-8E1F-0CE72EE565AE}"/>
              </a:ext>
            </a:extLst>
          </p:cNvPr>
          <p:cNvPicPr>
            <a:picLocks noChangeAspect="1"/>
          </p:cNvPicPr>
          <p:nvPr userDrawn="1"/>
        </p:nvPicPr>
        <p:blipFill>
          <a:blip r:embed="rId4"/>
          <a:stretch>
            <a:fillRect/>
          </a:stretch>
        </p:blipFill>
        <p:spPr>
          <a:xfrm>
            <a:off x="0" y="5779584"/>
            <a:ext cx="12201939" cy="313253"/>
          </a:xfrm>
          <a:prstGeom prst="rect">
            <a:avLst/>
          </a:prstGeom>
        </p:spPr>
      </p:pic>
    </p:spTree>
    <p:extLst>
      <p:ext uri="{BB962C8B-B14F-4D97-AF65-F5344CB8AC3E}">
        <p14:creationId xmlns:p14="http://schemas.microsoft.com/office/powerpoint/2010/main" val="2672890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553FB-1C57-B946-930B-DA6E2A6BE35F}"/>
              </a:ext>
            </a:extLst>
          </p:cNvPr>
          <p:cNvSpPr>
            <a:spLocks noGrp="1"/>
          </p:cNvSpPr>
          <p:nvPr>
            <p:ph type="title" hasCustomPrompt="1"/>
          </p:nvPr>
        </p:nvSpPr>
        <p:spPr>
          <a:xfrm>
            <a:off x="1302026" y="1073427"/>
            <a:ext cx="9580022" cy="617261"/>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7AA8349-B2B1-0C49-A897-E7E5964350F8}"/>
              </a:ext>
            </a:extLst>
          </p:cNvPr>
          <p:cNvSpPr>
            <a:spLocks noGrp="1"/>
          </p:cNvSpPr>
          <p:nvPr>
            <p:ph type="body" idx="1"/>
          </p:nvPr>
        </p:nvSpPr>
        <p:spPr>
          <a:xfrm>
            <a:off x="1302026" y="1874835"/>
            <a:ext cx="4686767" cy="82391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199D5E-6146-9849-931B-B96947293FBB}"/>
              </a:ext>
            </a:extLst>
          </p:cNvPr>
          <p:cNvSpPr>
            <a:spLocks noGrp="1"/>
          </p:cNvSpPr>
          <p:nvPr>
            <p:ph sz="half" idx="2"/>
          </p:nvPr>
        </p:nvSpPr>
        <p:spPr>
          <a:xfrm>
            <a:off x="1302025" y="2698747"/>
            <a:ext cx="4686767" cy="278699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C79D372-770E-BB47-B711-E05CF9793A3D}"/>
              </a:ext>
            </a:extLst>
          </p:cNvPr>
          <p:cNvSpPr>
            <a:spLocks noGrp="1"/>
          </p:cNvSpPr>
          <p:nvPr>
            <p:ph type="body" sz="quarter" idx="3"/>
          </p:nvPr>
        </p:nvSpPr>
        <p:spPr>
          <a:xfrm>
            <a:off x="6172200" y="1874835"/>
            <a:ext cx="4709848" cy="82391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2519D6-16B3-8448-901E-A091856652BD}"/>
              </a:ext>
            </a:extLst>
          </p:cNvPr>
          <p:cNvSpPr>
            <a:spLocks noGrp="1"/>
          </p:cNvSpPr>
          <p:nvPr>
            <p:ph sz="quarter" idx="4"/>
          </p:nvPr>
        </p:nvSpPr>
        <p:spPr>
          <a:xfrm>
            <a:off x="6172200" y="2698747"/>
            <a:ext cx="4717773" cy="278699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C96DEF2-B287-C548-BF62-19C0B34AB60E}"/>
              </a:ext>
            </a:extLst>
          </p:cNvPr>
          <p:cNvSpPr>
            <a:spLocks noGrp="1"/>
          </p:cNvSpPr>
          <p:nvPr>
            <p:ph type="dt" sz="half" idx="10"/>
          </p:nvPr>
        </p:nvSpPr>
        <p:spPr/>
        <p:txBody>
          <a:bodyPr/>
          <a:lstStyle/>
          <a:p>
            <a:fld id="{255C3134-8D1B-C04F-BED2-9F7A9465A726}" type="datetimeFigureOut">
              <a:rPr lang="nl-NL" smtClean="0"/>
              <a:t>23-12-2025</a:t>
            </a:fld>
            <a:endParaRPr lang="nl-NL"/>
          </a:p>
        </p:txBody>
      </p:sp>
      <p:sp>
        <p:nvSpPr>
          <p:cNvPr id="8" name="Tijdelijke aanduiding voor voettekst 7">
            <a:extLst>
              <a:ext uri="{FF2B5EF4-FFF2-40B4-BE49-F238E27FC236}">
                <a16:creationId xmlns:a16="http://schemas.microsoft.com/office/drawing/2014/main" id="{48F1B839-1EDD-0949-893E-F76A35AD3A5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8CB67D0-1E6D-5646-A8E7-92EDFDD583C6}"/>
              </a:ext>
            </a:extLst>
          </p:cNvPr>
          <p:cNvSpPr>
            <a:spLocks noGrp="1"/>
          </p:cNvSpPr>
          <p:nvPr>
            <p:ph type="sldNum" sz="quarter" idx="12"/>
          </p:nvPr>
        </p:nvSpPr>
        <p:spPr/>
        <p:txBody>
          <a:bodyPr/>
          <a:lstStyle/>
          <a:p>
            <a:fld id="{25A851FF-D8A2-2749-85E1-AC18841ED986}" type="slidenum">
              <a:rPr lang="nl-NL" smtClean="0"/>
              <a:t>‹nr.›</a:t>
            </a:fld>
            <a:endParaRPr lang="nl-NL"/>
          </a:p>
        </p:txBody>
      </p:sp>
      <p:pic>
        <p:nvPicPr>
          <p:cNvPr id="11" name="Afbeelding 10">
            <a:extLst>
              <a:ext uri="{FF2B5EF4-FFF2-40B4-BE49-F238E27FC236}">
                <a16:creationId xmlns:a16="http://schemas.microsoft.com/office/drawing/2014/main" id="{7F4B2E0F-A7A2-554C-822F-5E73655EBB9C}"/>
              </a:ext>
            </a:extLst>
          </p:cNvPr>
          <p:cNvPicPr>
            <a:picLocks noChangeAspect="1"/>
          </p:cNvPicPr>
          <p:nvPr userDrawn="1"/>
        </p:nvPicPr>
        <p:blipFill>
          <a:blip r:embed="rId2"/>
          <a:stretch>
            <a:fillRect/>
          </a:stretch>
        </p:blipFill>
        <p:spPr>
          <a:xfrm>
            <a:off x="10882048" y="518959"/>
            <a:ext cx="943504" cy="554468"/>
          </a:xfrm>
          <a:prstGeom prst="rect">
            <a:avLst/>
          </a:prstGeom>
        </p:spPr>
      </p:pic>
      <p:pic>
        <p:nvPicPr>
          <p:cNvPr id="12" name="Afbeelding 11">
            <a:extLst>
              <a:ext uri="{FF2B5EF4-FFF2-40B4-BE49-F238E27FC236}">
                <a16:creationId xmlns:a16="http://schemas.microsoft.com/office/drawing/2014/main" id="{83DF698E-01DF-2B4E-B725-80D5B5398456}"/>
              </a:ext>
            </a:extLst>
          </p:cNvPr>
          <p:cNvPicPr>
            <a:picLocks noChangeAspect="1"/>
          </p:cNvPicPr>
          <p:nvPr userDrawn="1"/>
        </p:nvPicPr>
        <p:blipFill>
          <a:blip r:embed="rId3"/>
          <a:stretch>
            <a:fillRect/>
          </a:stretch>
        </p:blipFill>
        <p:spPr>
          <a:xfrm>
            <a:off x="619539" y="6383335"/>
            <a:ext cx="3200400" cy="157701"/>
          </a:xfrm>
          <a:prstGeom prst="rect">
            <a:avLst/>
          </a:prstGeom>
        </p:spPr>
      </p:pic>
      <p:pic>
        <p:nvPicPr>
          <p:cNvPr id="14" name="Afbeelding 13">
            <a:extLst>
              <a:ext uri="{FF2B5EF4-FFF2-40B4-BE49-F238E27FC236}">
                <a16:creationId xmlns:a16="http://schemas.microsoft.com/office/drawing/2014/main" id="{10E0878E-FE9C-014D-9BA2-016C58D7F552}"/>
              </a:ext>
            </a:extLst>
          </p:cNvPr>
          <p:cNvPicPr>
            <a:picLocks noChangeAspect="1"/>
          </p:cNvPicPr>
          <p:nvPr userDrawn="1"/>
        </p:nvPicPr>
        <p:blipFill>
          <a:blip r:embed="rId4"/>
          <a:stretch>
            <a:fillRect/>
          </a:stretch>
        </p:blipFill>
        <p:spPr>
          <a:xfrm>
            <a:off x="0" y="5779584"/>
            <a:ext cx="12201939" cy="313253"/>
          </a:xfrm>
          <a:prstGeom prst="rect">
            <a:avLst/>
          </a:prstGeom>
        </p:spPr>
      </p:pic>
    </p:spTree>
    <p:extLst>
      <p:ext uri="{BB962C8B-B14F-4D97-AF65-F5344CB8AC3E}">
        <p14:creationId xmlns:p14="http://schemas.microsoft.com/office/powerpoint/2010/main" val="1505152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8A9CB-242B-494A-B8DD-EF48001EA095}"/>
              </a:ext>
            </a:extLst>
          </p:cNvPr>
          <p:cNvSpPr>
            <a:spLocks noGrp="1"/>
          </p:cNvSpPr>
          <p:nvPr>
            <p:ph type="title" hasCustomPrompt="1"/>
          </p:nvPr>
        </p:nvSpPr>
        <p:spPr>
          <a:xfrm>
            <a:off x="1309951" y="1073426"/>
            <a:ext cx="3830236" cy="983973"/>
          </a:xfrm>
        </p:spPr>
        <p:txBody>
          <a:bodyPr anchor="b">
            <a:noAutofit/>
          </a:bodyPr>
          <a:lstStyle>
            <a:lvl1pPr>
              <a:defRPr sz="3400"/>
            </a:lvl1pPr>
          </a:lstStyle>
          <a:p>
            <a:r>
              <a:rPr lang="nl-NL"/>
              <a:t>KLIK OM STIJL TE BEWERKEN</a:t>
            </a:r>
          </a:p>
        </p:txBody>
      </p:sp>
      <p:sp>
        <p:nvSpPr>
          <p:cNvPr id="3" name="Tijdelijke aanduiding voor inhoud 2">
            <a:extLst>
              <a:ext uri="{FF2B5EF4-FFF2-40B4-BE49-F238E27FC236}">
                <a16:creationId xmlns:a16="http://schemas.microsoft.com/office/drawing/2014/main" id="{548E9F85-14CD-6346-8917-0A634D94BFC4}"/>
              </a:ext>
            </a:extLst>
          </p:cNvPr>
          <p:cNvSpPr>
            <a:spLocks noGrp="1"/>
          </p:cNvSpPr>
          <p:nvPr>
            <p:ph idx="1"/>
          </p:nvPr>
        </p:nvSpPr>
        <p:spPr>
          <a:xfrm>
            <a:off x="5396946" y="1073427"/>
            <a:ext cx="5485101" cy="44123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2850AA8-74C5-6642-90FC-1CC39E8307B3}"/>
              </a:ext>
            </a:extLst>
          </p:cNvPr>
          <p:cNvSpPr>
            <a:spLocks noGrp="1"/>
          </p:cNvSpPr>
          <p:nvPr>
            <p:ph type="body" sz="half" idx="2"/>
          </p:nvPr>
        </p:nvSpPr>
        <p:spPr>
          <a:xfrm>
            <a:off x="1309951" y="2206487"/>
            <a:ext cx="3830236" cy="3279252"/>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A70FC1E-4B0B-024B-AA0F-FC8F2F02270D}"/>
              </a:ext>
            </a:extLst>
          </p:cNvPr>
          <p:cNvSpPr>
            <a:spLocks noGrp="1"/>
          </p:cNvSpPr>
          <p:nvPr>
            <p:ph type="dt" sz="half" idx="10"/>
          </p:nvPr>
        </p:nvSpPr>
        <p:spPr/>
        <p:txBody>
          <a:bodyPr/>
          <a:lstStyle/>
          <a:p>
            <a:fld id="{255C3134-8D1B-C04F-BED2-9F7A9465A726}" type="datetimeFigureOut">
              <a:rPr lang="nl-NL" smtClean="0"/>
              <a:t>23-12-2025</a:t>
            </a:fld>
            <a:endParaRPr lang="nl-NL"/>
          </a:p>
        </p:txBody>
      </p:sp>
      <p:sp>
        <p:nvSpPr>
          <p:cNvPr id="6" name="Tijdelijke aanduiding voor voettekst 5">
            <a:extLst>
              <a:ext uri="{FF2B5EF4-FFF2-40B4-BE49-F238E27FC236}">
                <a16:creationId xmlns:a16="http://schemas.microsoft.com/office/drawing/2014/main" id="{E8035BC4-0191-D34E-AC48-79DB78DE2AF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7DE5569-886B-9640-8240-6F69C3C1371F}"/>
              </a:ext>
            </a:extLst>
          </p:cNvPr>
          <p:cNvSpPr>
            <a:spLocks noGrp="1"/>
          </p:cNvSpPr>
          <p:nvPr>
            <p:ph type="sldNum" sz="quarter" idx="12"/>
          </p:nvPr>
        </p:nvSpPr>
        <p:spPr/>
        <p:txBody>
          <a:bodyPr/>
          <a:lstStyle/>
          <a:p>
            <a:fld id="{25A851FF-D8A2-2749-85E1-AC18841ED986}" type="slidenum">
              <a:rPr lang="nl-NL" smtClean="0"/>
              <a:t>‹nr.›</a:t>
            </a:fld>
            <a:endParaRPr lang="nl-NL"/>
          </a:p>
        </p:txBody>
      </p:sp>
      <p:pic>
        <p:nvPicPr>
          <p:cNvPr id="9" name="Afbeelding 8">
            <a:extLst>
              <a:ext uri="{FF2B5EF4-FFF2-40B4-BE49-F238E27FC236}">
                <a16:creationId xmlns:a16="http://schemas.microsoft.com/office/drawing/2014/main" id="{96EBAF56-CF17-B74E-8681-B67A5A70BDE2}"/>
              </a:ext>
            </a:extLst>
          </p:cNvPr>
          <p:cNvPicPr>
            <a:picLocks noChangeAspect="1"/>
          </p:cNvPicPr>
          <p:nvPr userDrawn="1"/>
        </p:nvPicPr>
        <p:blipFill>
          <a:blip r:embed="rId2"/>
          <a:stretch>
            <a:fillRect/>
          </a:stretch>
        </p:blipFill>
        <p:spPr>
          <a:xfrm>
            <a:off x="10882048" y="518959"/>
            <a:ext cx="943504" cy="554468"/>
          </a:xfrm>
          <a:prstGeom prst="rect">
            <a:avLst/>
          </a:prstGeom>
        </p:spPr>
      </p:pic>
      <p:pic>
        <p:nvPicPr>
          <p:cNvPr id="10" name="Afbeelding 9">
            <a:extLst>
              <a:ext uri="{FF2B5EF4-FFF2-40B4-BE49-F238E27FC236}">
                <a16:creationId xmlns:a16="http://schemas.microsoft.com/office/drawing/2014/main" id="{D569590D-FF3B-0D41-9095-5B57A8291739}"/>
              </a:ext>
            </a:extLst>
          </p:cNvPr>
          <p:cNvPicPr>
            <a:picLocks noChangeAspect="1"/>
          </p:cNvPicPr>
          <p:nvPr userDrawn="1"/>
        </p:nvPicPr>
        <p:blipFill>
          <a:blip r:embed="rId3"/>
          <a:stretch>
            <a:fillRect/>
          </a:stretch>
        </p:blipFill>
        <p:spPr>
          <a:xfrm>
            <a:off x="619539" y="6383335"/>
            <a:ext cx="3200400" cy="157701"/>
          </a:xfrm>
          <a:prstGeom prst="rect">
            <a:avLst/>
          </a:prstGeom>
        </p:spPr>
      </p:pic>
      <p:pic>
        <p:nvPicPr>
          <p:cNvPr id="12" name="Afbeelding 11">
            <a:extLst>
              <a:ext uri="{FF2B5EF4-FFF2-40B4-BE49-F238E27FC236}">
                <a16:creationId xmlns:a16="http://schemas.microsoft.com/office/drawing/2014/main" id="{4A9FFE48-E79A-324B-A7EC-A9520048AF12}"/>
              </a:ext>
            </a:extLst>
          </p:cNvPr>
          <p:cNvPicPr>
            <a:picLocks noChangeAspect="1"/>
          </p:cNvPicPr>
          <p:nvPr userDrawn="1"/>
        </p:nvPicPr>
        <p:blipFill>
          <a:blip r:embed="rId4"/>
          <a:stretch>
            <a:fillRect/>
          </a:stretch>
        </p:blipFill>
        <p:spPr>
          <a:xfrm>
            <a:off x="0" y="5779584"/>
            <a:ext cx="12201939" cy="313253"/>
          </a:xfrm>
          <a:prstGeom prst="rect">
            <a:avLst/>
          </a:prstGeom>
        </p:spPr>
      </p:pic>
    </p:spTree>
    <p:extLst>
      <p:ext uri="{BB962C8B-B14F-4D97-AF65-F5344CB8AC3E}">
        <p14:creationId xmlns:p14="http://schemas.microsoft.com/office/powerpoint/2010/main" val="268541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7A4415-FB9D-B248-A6AD-4980F1C16CDC}"/>
              </a:ext>
            </a:extLst>
          </p:cNvPr>
          <p:cNvSpPr>
            <a:spLocks noGrp="1"/>
          </p:cNvSpPr>
          <p:nvPr>
            <p:ph type="title" hasCustomPrompt="1"/>
          </p:nvPr>
        </p:nvSpPr>
        <p:spPr>
          <a:xfrm>
            <a:off x="1309952" y="1073427"/>
            <a:ext cx="3462073" cy="983972"/>
          </a:xfrm>
        </p:spPr>
        <p:txBody>
          <a:bodyPr anchor="b">
            <a:noAutofit/>
          </a:bodyPr>
          <a:lstStyle>
            <a:lvl1pPr>
              <a:defRPr sz="3400"/>
            </a:lvl1pPr>
          </a:lstStyle>
          <a:p>
            <a:r>
              <a:rPr lang="nl-NL"/>
              <a:t>KLIK OM STIJL TE BEWERKEN</a:t>
            </a:r>
          </a:p>
        </p:txBody>
      </p:sp>
      <p:sp>
        <p:nvSpPr>
          <p:cNvPr id="3" name="Tijdelijke aanduiding voor afbeelding 2">
            <a:extLst>
              <a:ext uri="{FF2B5EF4-FFF2-40B4-BE49-F238E27FC236}">
                <a16:creationId xmlns:a16="http://schemas.microsoft.com/office/drawing/2014/main" id="{20CF0FB0-05B9-3B49-864E-65C5B5E556A9}"/>
              </a:ext>
            </a:extLst>
          </p:cNvPr>
          <p:cNvSpPr>
            <a:spLocks noGrp="1"/>
          </p:cNvSpPr>
          <p:nvPr>
            <p:ph type="pic" idx="1"/>
          </p:nvPr>
        </p:nvSpPr>
        <p:spPr>
          <a:xfrm>
            <a:off x="4969565" y="1073428"/>
            <a:ext cx="5764695" cy="4412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9BD2B23-7416-B440-B1D0-54B3B2AEC9B6}"/>
              </a:ext>
            </a:extLst>
          </p:cNvPr>
          <p:cNvSpPr>
            <a:spLocks noGrp="1"/>
          </p:cNvSpPr>
          <p:nvPr>
            <p:ph type="body" sz="half" idx="2"/>
          </p:nvPr>
        </p:nvSpPr>
        <p:spPr>
          <a:xfrm>
            <a:off x="1309952" y="2156790"/>
            <a:ext cx="3462073" cy="332894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9BE9E34-403B-5A49-AC87-235BE966AA9A}"/>
              </a:ext>
            </a:extLst>
          </p:cNvPr>
          <p:cNvSpPr>
            <a:spLocks noGrp="1"/>
          </p:cNvSpPr>
          <p:nvPr>
            <p:ph type="dt" sz="half" idx="10"/>
          </p:nvPr>
        </p:nvSpPr>
        <p:spPr/>
        <p:txBody>
          <a:bodyPr/>
          <a:lstStyle/>
          <a:p>
            <a:fld id="{255C3134-8D1B-C04F-BED2-9F7A9465A726}" type="datetimeFigureOut">
              <a:rPr lang="nl-NL" smtClean="0"/>
              <a:t>23-12-2025</a:t>
            </a:fld>
            <a:endParaRPr lang="nl-NL"/>
          </a:p>
        </p:txBody>
      </p:sp>
      <p:sp>
        <p:nvSpPr>
          <p:cNvPr id="6" name="Tijdelijke aanduiding voor voettekst 5">
            <a:extLst>
              <a:ext uri="{FF2B5EF4-FFF2-40B4-BE49-F238E27FC236}">
                <a16:creationId xmlns:a16="http://schemas.microsoft.com/office/drawing/2014/main" id="{6D520932-0786-3543-9E1D-56E89589CC5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235A68C-8AF7-E748-8A4A-71C544EA299F}"/>
              </a:ext>
            </a:extLst>
          </p:cNvPr>
          <p:cNvSpPr>
            <a:spLocks noGrp="1"/>
          </p:cNvSpPr>
          <p:nvPr>
            <p:ph type="sldNum" sz="quarter" idx="12"/>
          </p:nvPr>
        </p:nvSpPr>
        <p:spPr/>
        <p:txBody>
          <a:bodyPr/>
          <a:lstStyle/>
          <a:p>
            <a:fld id="{25A851FF-D8A2-2749-85E1-AC18841ED986}" type="slidenum">
              <a:rPr lang="nl-NL" smtClean="0"/>
              <a:t>‹nr.›</a:t>
            </a:fld>
            <a:endParaRPr lang="nl-NL"/>
          </a:p>
        </p:txBody>
      </p:sp>
      <p:pic>
        <p:nvPicPr>
          <p:cNvPr id="9" name="Afbeelding 8">
            <a:extLst>
              <a:ext uri="{FF2B5EF4-FFF2-40B4-BE49-F238E27FC236}">
                <a16:creationId xmlns:a16="http://schemas.microsoft.com/office/drawing/2014/main" id="{273F7681-C1AF-054F-AD53-83AA740E68D2}"/>
              </a:ext>
            </a:extLst>
          </p:cNvPr>
          <p:cNvPicPr>
            <a:picLocks noChangeAspect="1"/>
          </p:cNvPicPr>
          <p:nvPr userDrawn="1"/>
        </p:nvPicPr>
        <p:blipFill>
          <a:blip r:embed="rId2"/>
          <a:stretch>
            <a:fillRect/>
          </a:stretch>
        </p:blipFill>
        <p:spPr>
          <a:xfrm>
            <a:off x="10882048" y="518959"/>
            <a:ext cx="943504" cy="554468"/>
          </a:xfrm>
          <a:prstGeom prst="rect">
            <a:avLst/>
          </a:prstGeom>
        </p:spPr>
      </p:pic>
      <p:pic>
        <p:nvPicPr>
          <p:cNvPr id="10" name="Afbeelding 9">
            <a:extLst>
              <a:ext uri="{FF2B5EF4-FFF2-40B4-BE49-F238E27FC236}">
                <a16:creationId xmlns:a16="http://schemas.microsoft.com/office/drawing/2014/main" id="{840AC2FF-43AC-394D-924B-AA47DE428CDD}"/>
              </a:ext>
            </a:extLst>
          </p:cNvPr>
          <p:cNvPicPr>
            <a:picLocks noChangeAspect="1"/>
          </p:cNvPicPr>
          <p:nvPr userDrawn="1"/>
        </p:nvPicPr>
        <p:blipFill>
          <a:blip r:embed="rId3"/>
          <a:stretch>
            <a:fillRect/>
          </a:stretch>
        </p:blipFill>
        <p:spPr>
          <a:xfrm>
            <a:off x="619539" y="6383335"/>
            <a:ext cx="3200400" cy="157701"/>
          </a:xfrm>
          <a:prstGeom prst="rect">
            <a:avLst/>
          </a:prstGeom>
        </p:spPr>
      </p:pic>
      <p:pic>
        <p:nvPicPr>
          <p:cNvPr id="12" name="Afbeelding 11">
            <a:extLst>
              <a:ext uri="{FF2B5EF4-FFF2-40B4-BE49-F238E27FC236}">
                <a16:creationId xmlns:a16="http://schemas.microsoft.com/office/drawing/2014/main" id="{BCB57C5D-DCD0-5642-BB4B-F2ECE36AFEAA}"/>
              </a:ext>
            </a:extLst>
          </p:cNvPr>
          <p:cNvPicPr>
            <a:picLocks noChangeAspect="1"/>
          </p:cNvPicPr>
          <p:nvPr userDrawn="1"/>
        </p:nvPicPr>
        <p:blipFill>
          <a:blip r:embed="rId4"/>
          <a:stretch>
            <a:fillRect/>
          </a:stretch>
        </p:blipFill>
        <p:spPr>
          <a:xfrm>
            <a:off x="0" y="5779584"/>
            <a:ext cx="12201939" cy="313253"/>
          </a:xfrm>
          <a:prstGeom prst="rect">
            <a:avLst/>
          </a:prstGeom>
        </p:spPr>
      </p:pic>
    </p:spTree>
    <p:extLst>
      <p:ext uri="{BB962C8B-B14F-4D97-AF65-F5344CB8AC3E}">
        <p14:creationId xmlns:p14="http://schemas.microsoft.com/office/powerpoint/2010/main" val="45272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F3BBF91-194F-F545-857C-FFA99313A71E}"/>
              </a:ext>
            </a:extLst>
          </p:cNvPr>
          <p:cNvSpPr>
            <a:spLocks noGrp="1"/>
          </p:cNvSpPr>
          <p:nvPr>
            <p:ph type="dt" sz="half" idx="10"/>
          </p:nvPr>
        </p:nvSpPr>
        <p:spPr/>
        <p:txBody>
          <a:bodyPr/>
          <a:lstStyle/>
          <a:p>
            <a:fld id="{255C3134-8D1B-C04F-BED2-9F7A9465A726}" type="datetimeFigureOut">
              <a:rPr lang="nl-NL" smtClean="0"/>
              <a:t>23-12-2025</a:t>
            </a:fld>
            <a:endParaRPr lang="nl-NL"/>
          </a:p>
        </p:txBody>
      </p:sp>
      <p:sp>
        <p:nvSpPr>
          <p:cNvPr id="3" name="Tijdelijke aanduiding voor voettekst 2">
            <a:extLst>
              <a:ext uri="{FF2B5EF4-FFF2-40B4-BE49-F238E27FC236}">
                <a16:creationId xmlns:a16="http://schemas.microsoft.com/office/drawing/2014/main" id="{177548E0-F41C-324B-9C91-C0DC505D478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A7BB984-FB23-6F46-9CFB-C01438E5E1C7}"/>
              </a:ext>
            </a:extLst>
          </p:cNvPr>
          <p:cNvSpPr>
            <a:spLocks noGrp="1"/>
          </p:cNvSpPr>
          <p:nvPr>
            <p:ph type="sldNum" sz="quarter" idx="12"/>
          </p:nvPr>
        </p:nvSpPr>
        <p:spPr/>
        <p:txBody>
          <a:bodyPr/>
          <a:lstStyle/>
          <a:p>
            <a:fld id="{25A851FF-D8A2-2749-85E1-AC18841ED986}" type="slidenum">
              <a:rPr lang="nl-NL" smtClean="0"/>
              <a:t>‹nr.›</a:t>
            </a:fld>
            <a:endParaRPr lang="nl-NL"/>
          </a:p>
        </p:txBody>
      </p:sp>
      <p:pic>
        <p:nvPicPr>
          <p:cNvPr id="6" name="Afbeelding 5">
            <a:extLst>
              <a:ext uri="{FF2B5EF4-FFF2-40B4-BE49-F238E27FC236}">
                <a16:creationId xmlns:a16="http://schemas.microsoft.com/office/drawing/2014/main" id="{B3E4DA29-7E5C-664F-8AFE-8AEA509D8B1B}"/>
              </a:ext>
            </a:extLst>
          </p:cNvPr>
          <p:cNvPicPr>
            <a:picLocks noChangeAspect="1"/>
          </p:cNvPicPr>
          <p:nvPr userDrawn="1"/>
        </p:nvPicPr>
        <p:blipFill>
          <a:blip r:embed="rId2"/>
          <a:stretch>
            <a:fillRect/>
          </a:stretch>
        </p:blipFill>
        <p:spPr>
          <a:xfrm>
            <a:off x="10882048" y="518959"/>
            <a:ext cx="943504" cy="554468"/>
          </a:xfrm>
          <a:prstGeom prst="rect">
            <a:avLst/>
          </a:prstGeom>
        </p:spPr>
      </p:pic>
      <p:pic>
        <p:nvPicPr>
          <p:cNvPr id="7" name="Afbeelding 6">
            <a:extLst>
              <a:ext uri="{FF2B5EF4-FFF2-40B4-BE49-F238E27FC236}">
                <a16:creationId xmlns:a16="http://schemas.microsoft.com/office/drawing/2014/main" id="{E20C0EAA-EB1E-2A43-9F1E-45F003A15CB1}"/>
              </a:ext>
            </a:extLst>
          </p:cNvPr>
          <p:cNvPicPr>
            <a:picLocks noChangeAspect="1"/>
          </p:cNvPicPr>
          <p:nvPr userDrawn="1"/>
        </p:nvPicPr>
        <p:blipFill>
          <a:blip r:embed="rId3"/>
          <a:stretch>
            <a:fillRect/>
          </a:stretch>
        </p:blipFill>
        <p:spPr>
          <a:xfrm>
            <a:off x="619539" y="6383335"/>
            <a:ext cx="3200400" cy="157701"/>
          </a:xfrm>
          <a:prstGeom prst="rect">
            <a:avLst/>
          </a:prstGeom>
        </p:spPr>
      </p:pic>
      <p:pic>
        <p:nvPicPr>
          <p:cNvPr id="8" name="Afbeelding 7">
            <a:extLst>
              <a:ext uri="{FF2B5EF4-FFF2-40B4-BE49-F238E27FC236}">
                <a16:creationId xmlns:a16="http://schemas.microsoft.com/office/drawing/2014/main" id="{85473289-37ED-0A48-BDDF-F2A2F164FC4D}"/>
              </a:ext>
            </a:extLst>
          </p:cNvPr>
          <p:cNvPicPr>
            <a:picLocks noChangeAspect="1"/>
          </p:cNvPicPr>
          <p:nvPr userDrawn="1"/>
        </p:nvPicPr>
        <p:blipFill>
          <a:blip r:embed="rId4"/>
          <a:stretch>
            <a:fillRect/>
          </a:stretch>
        </p:blipFill>
        <p:spPr>
          <a:xfrm>
            <a:off x="0" y="5779584"/>
            <a:ext cx="12201939" cy="313253"/>
          </a:xfrm>
          <a:prstGeom prst="rect">
            <a:avLst/>
          </a:prstGeom>
        </p:spPr>
      </p:pic>
    </p:spTree>
    <p:extLst>
      <p:ext uri="{BB962C8B-B14F-4D97-AF65-F5344CB8AC3E}">
        <p14:creationId xmlns:p14="http://schemas.microsoft.com/office/powerpoint/2010/main" val="2758421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0B2D7A0-364A-1447-B37C-14C458605AD7}"/>
              </a:ext>
            </a:extLst>
          </p:cNvPr>
          <p:cNvSpPr>
            <a:spLocks noGrp="1"/>
          </p:cNvSpPr>
          <p:nvPr>
            <p:ph type="title"/>
          </p:nvPr>
        </p:nvSpPr>
        <p:spPr>
          <a:xfrm>
            <a:off x="1321904" y="1073427"/>
            <a:ext cx="9560144" cy="806105"/>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CF13A6C-9772-AD40-86BE-97DCE435F730}"/>
              </a:ext>
            </a:extLst>
          </p:cNvPr>
          <p:cNvSpPr>
            <a:spLocks noGrp="1"/>
          </p:cNvSpPr>
          <p:nvPr>
            <p:ph type="body" idx="1"/>
          </p:nvPr>
        </p:nvSpPr>
        <p:spPr>
          <a:xfrm>
            <a:off x="1321904" y="2014469"/>
            <a:ext cx="9560144" cy="339241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62FDA1D-7BD6-F94D-8175-955EE850D37C}"/>
              </a:ext>
            </a:extLst>
          </p:cNvPr>
          <p:cNvSpPr>
            <a:spLocks noGrp="1"/>
          </p:cNvSpPr>
          <p:nvPr>
            <p:ph type="dt" sz="half" idx="2"/>
          </p:nvPr>
        </p:nvSpPr>
        <p:spPr>
          <a:xfrm>
            <a:off x="4295360" y="6277498"/>
            <a:ext cx="844827"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fld id="{255C3134-8D1B-C04F-BED2-9F7A9465A726}" type="datetimeFigureOut">
              <a:rPr lang="nl-NL" smtClean="0"/>
              <a:pPr/>
              <a:t>23-12-2025</a:t>
            </a:fld>
            <a:endParaRPr lang="nl-NL"/>
          </a:p>
        </p:txBody>
      </p:sp>
      <p:sp>
        <p:nvSpPr>
          <p:cNvPr id="5" name="Tijdelijke aanduiding voor voettekst 4">
            <a:extLst>
              <a:ext uri="{FF2B5EF4-FFF2-40B4-BE49-F238E27FC236}">
                <a16:creationId xmlns:a16="http://schemas.microsoft.com/office/drawing/2014/main" id="{1D6AA539-6F9A-4943-9BEF-B920633F11EE}"/>
              </a:ext>
            </a:extLst>
          </p:cNvPr>
          <p:cNvSpPr>
            <a:spLocks noGrp="1"/>
          </p:cNvSpPr>
          <p:nvPr>
            <p:ph type="ftr" sz="quarter" idx="3"/>
          </p:nvPr>
        </p:nvSpPr>
        <p:spPr>
          <a:xfrm>
            <a:off x="5396947" y="6277498"/>
            <a:ext cx="3521765"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20A166BD-266F-EB4D-B074-286E8344B63E}"/>
              </a:ext>
            </a:extLst>
          </p:cNvPr>
          <p:cNvSpPr>
            <a:spLocks noGrp="1"/>
          </p:cNvSpPr>
          <p:nvPr>
            <p:ph type="sldNum" sz="quarter" idx="4"/>
          </p:nvPr>
        </p:nvSpPr>
        <p:spPr>
          <a:xfrm>
            <a:off x="9203633" y="6277498"/>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25A851FF-D8A2-2749-85E1-AC18841ED986}" type="slidenum">
              <a:rPr lang="nl-NL" smtClean="0"/>
              <a:pPr/>
              <a:t>‹nr.›</a:t>
            </a:fld>
            <a:endParaRPr lang="nl-NL"/>
          </a:p>
        </p:txBody>
      </p:sp>
    </p:spTree>
    <p:extLst>
      <p:ext uri="{BB962C8B-B14F-4D97-AF65-F5344CB8AC3E}">
        <p14:creationId xmlns:p14="http://schemas.microsoft.com/office/powerpoint/2010/main" val="252630406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1" r:id="rId3"/>
    <p:sldLayoutId id="2147483650" r:id="rId4"/>
    <p:sldLayoutId id="2147483652" r:id="rId5"/>
    <p:sldLayoutId id="2147483653" r:id="rId6"/>
    <p:sldLayoutId id="2147483656" r:id="rId7"/>
    <p:sldLayoutId id="2147483657" r:id="rId8"/>
    <p:sldLayoutId id="2147483655" r:id="rId9"/>
  </p:sldLayoutIdLst>
  <p:txStyles>
    <p:titleStyle>
      <a:lvl1pPr algn="l" defTabSz="914400" rtl="0" eaLnBrk="1" latinLnBrk="0" hangingPunct="1">
        <a:lnSpc>
          <a:spcPct val="90000"/>
        </a:lnSpc>
        <a:spcBef>
          <a:spcPct val="0"/>
        </a:spcBef>
        <a:buNone/>
        <a:defRPr sz="4400" b="1" kern="1200">
          <a:solidFill>
            <a:srgbClr val="1A191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rgbClr val="A1A4A6"/>
        </a:buClr>
        <a:buFont typeface="Arial" panose="020B0604020202020204" pitchFamily="34" charset="0"/>
        <a:buChar char="•"/>
        <a:defRPr sz="2800" kern="1200">
          <a:solidFill>
            <a:srgbClr val="1A1919"/>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A1A4A6"/>
        </a:buClr>
        <a:buFont typeface="Arial" panose="020B0604020202020204" pitchFamily="34" charset="0"/>
        <a:buChar char="•"/>
        <a:defRPr sz="2400" kern="1200">
          <a:solidFill>
            <a:srgbClr val="1A1919"/>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A1A4A6"/>
        </a:buClr>
        <a:buFont typeface="Arial" panose="020B0604020202020204" pitchFamily="34" charset="0"/>
        <a:buChar char="•"/>
        <a:defRPr sz="2000" kern="1200">
          <a:solidFill>
            <a:srgbClr val="1A1919"/>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A1A4A6"/>
        </a:buClr>
        <a:buFont typeface="Arial" panose="020B0604020202020204" pitchFamily="34" charset="0"/>
        <a:buChar char="•"/>
        <a:defRPr sz="1800" kern="1200">
          <a:solidFill>
            <a:srgbClr val="1A1919"/>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A1A4A6"/>
        </a:buClr>
        <a:buFont typeface="Arial" panose="020B0604020202020204" pitchFamily="34" charset="0"/>
        <a:buChar char="•"/>
        <a:defRPr sz="1800" kern="1200">
          <a:solidFill>
            <a:srgbClr val="1A1919"/>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6CC5-C941-BF09-82EF-E66499D778E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92AC83F-5CD1-7106-1ACD-9F03E3E55448}"/>
              </a:ext>
            </a:extLst>
          </p:cNvPr>
          <p:cNvSpPr txBox="1"/>
          <p:nvPr/>
        </p:nvSpPr>
        <p:spPr>
          <a:xfrm>
            <a:off x="1885161" y="2456556"/>
            <a:ext cx="8421678" cy="707886"/>
          </a:xfrm>
          <a:prstGeom prst="rect">
            <a:avLst/>
          </a:prstGeom>
          <a:noFill/>
        </p:spPr>
        <p:txBody>
          <a:bodyPr wrap="square" rtlCol="0">
            <a:spAutoFit/>
          </a:bodyPr>
          <a:lstStyle/>
          <a:p>
            <a:r>
              <a:rPr lang="nl-NL" sz="4000" dirty="0"/>
              <a:t>Leisure &amp; Recreatie branche.</a:t>
            </a:r>
          </a:p>
        </p:txBody>
      </p:sp>
      <p:pic>
        <p:nvPicPr>
          <p:cNvPr id="7" name="Afbeelding 6" descr="Afbeelding met persoon, kleding, helm, Menselijk gezicht&#10;&#10;Door AI gegenereerde inhoud is mogelijk onjuist.">
            <a:extLst>
              <a:ext uri="{FF2B5EF4-FFF2-40B4-BE49-F238E27FC236}">
                <a16:creationId xmlns:a16="http://schemas.microsoft.com/office/drawing/2014/main" id="{B876089D-9039-B5F1-4D7A-E6D3E8245F89}"/>
              </a:ext>
            </a:extLst>
          </p:cNvPr>
          <p:cNvPicPr>
            <a:picLocks noChangeAspect="1"/>
          </p:cNvPicPr>
          <p:nvPr/>
        </p:nvPicPr>
        <p:blipFill>
          <a:blip r:embed="rId2"/>
          <a:stretch>
            <a:fillRect/>
          </a:stretch>
        </p:blipFill>
        <p:spPr>
          <a:xfrm>
            <a:off x="1512479" y="-22420"/>
            <a:ext cx="2820840" cy="1881912"/>
          </a:xfrm>
          <a:prstGeom prst="rect">
            <a:avLst/>
          </a:prstGeom>
        </p:spPr>
      </p:pic>
      <p:pic>
        <p:nvPicPr>
          <p:cNvPr id="9" name="Afbeelding 8" descr="Afbeelding met kleding, persoon, jongen, Menselijk gezicht">
            <a:extLst>
              <a:ext uri="{FF2B5EF4-FFF2-40B4-BE49-F238E27FC236}">
                <a16:creationId xmlns:a16="http://schemas.microsoft.com/office/drawing/2014/main" id="{B0791FB6-18DB-93E4-3372-8986FC55902E}"/>
              </a:ext>
            </a:extLst>
          </p:cNvPr>
          <p:cNvPicPr>
            <a:picLocks noChangeAspect="1"/>
          </p:cNvPicPr>
          <p:nvPr/>
        </p:nvPicPr>
        <p:blipFill>
          <a:blip r:embed="rId3"/>
          <a:srcRect r="7523" b="-660"/>
          <a:stretch>
            <a:fillRect/>
          </a:stretch>
        </p:blipFill>
        <p:spPr>
          <a:xfrm>
            <a:off x="9583381" y="-22420"/>
            <a:ext cx="2608619" cy="1894328"/>
          </a:xfrm>
          <a:prstGeom prst="rect">
            <a:avLst/>
          </a:prstGeom>
        </p:spPr>
      </p:pic>
      <p:pic>
        <p:nvPicPr>
          <p:cNvPr id="11" name="Afbeelding 10" descr="Afbeelding met buitenshuis, boom, persoon, kleding&#10;&#10;Door AI gegenereerde inhoud is mogelijk onjuist.">
            <a:extLst>
              <a:ext uri="{FF2B5EF4-FFF2-40B4-BE49-F238E27FC236}">
                <a16:creationId xmlns:a16="http://schemas.microsoft.com/office/drawing/2014/main" id="{27101BA0-0B7D-8AB1-1287-D0BDB716A83C}"/>
              </a:ext>
            </a:extLst>
          </p:cNvPr>
          <p:cNvPicPr>
            <a:picLocks noChangeAspect="1"/>
          </p:cNvPicPr>
          <p:nvPr/>
        </p:nvPicPr>
        <p:blipFill>
          <a:blip r:embed="rId4"/>
          <a:srcRect l="33746" r="22415" b="18167"/>
          <a:stretch>
            <a:fillRect/>
          </a:stretch>
        </p:blipFill>
        <p:spPr>
          <a:xfrm>
            <a:off x="0" y="-23698"/>
            <a:ext cx="1512479" cy="1881913"/>
          </a:xfrm>
          <a:prstGeom prst="rect">
            <a:avLst/>
          </a:prstGeom>
        </p:spPr>
      </p:pic>
      <p:pic>
        <p:nvPicPr>
          <p:cNvPr id="15" name="Afbeelding 14" descr="Afbeelding met kleding, persoon, buitenshuis, helm&#10;&#10;Door AI gegenereerde inhoud is mogelijk onjuist.">
            <a:extLst>
              <a:ext uri="{FF2B5EF4-FFF2-40B4-BE49-F238E27FC236}">
                <a16:creationId xmlns:a16="http://schemas.microsoft.com/office/drawing/2014/main" id="{B20A0619-CF90-6FD2-282F-5ACD220400AC}"/>
              </a:ext>
            </a:extLst>
          </p:cNvPr>
          <p:cNvPicPr>
            <a:picLocks noChangeAspect="1"/>
          </p:cNvPicPr>
          <p:nvPr/>
        </p:nvPicPr>
        <p:blipFill>
          <a:blip r:embed="rId5"/>
          <a:srcRect r="729" b="7476"/>
          <a:stretch>
            <a:fillRect/>
          </a:stretch>
        </p:blipFill>
        <p:spPr>
          <a:xfrm>
            <a:off x="6988052" y="0"/>
            <a:ext cx="2986947" cy="1855695"/>
          </a:xfrm>
          <a:prstGeom prst="rect">
            <a:avLst/>
          </a:prstGeom>
        </p:spPr>
      </p:pic>
      <p:pic>
        <p:nvPicPr>
          <p:cNvPr id="19" name="Afbeelding 18" descr="Afbeelding met persoon, klok, kleding, Menselijk gezicht&#10;&#10;Door AI gegenereerde inhoud is mogelijk onjuist.">
            <a:extLst>
              <a:ext uri="{FF2B5EF4-FFF2-40B4-BE49-F238E27FC236}">
                <a16:creationId xmlns:a16="http://schemas.microsoft.com/office/drawing/2014/main" id="{88716EE1-DBEF-B3E5-14A2-33F898B1662E}"/>
              </a:ext>
            </a:extLst>
          </p:cNvPr>
          <p:cNvPicPr>
            <a:picLocks noChangeAspect="1"/>
          </p:cNvPicPr>
          <p:nvPr/>
        </p:nvPicPr>
        <p:blipFill>
          <a:blip r:embed="rId6"/>
          <a:stretch>
            <a:fillRect/>
          </a:stretch>
        </p:blipFill>
        <p:spPr>
          <a:xfrm>
            <a:off x="4333319" y="-24571"/>
            <a:ext cx="2820840" cy="1880266"/>
          </a:xfrm>
          <a:prstGeom prst="rect">
            <a:avLst/>
          </a:prstGeom>
        </p:spPr>
      </p:pic>
      <p:sp>
        <p:nvSpPr>
          <p:cNvPr id="2" name="Tekstvak 1">
            <a:extLst>
              <a:ext uri="{FF2B5EF4-FFF2-40B4-BE49-F238E27FC236}">
                <a16:creationId xmlns:a16="http://schemas.microsoft.com/office/drawing/2014/main" id="{E997C729-4E77-1318-9513-8740D0EFFB30}"/>
              </a:ext>
            </a:extLst>
          </p:cNvPr>
          <p:cNvSpPr txBox="1"/>
          <p:nvPr/>
        </p:nvSpPr>
        <p:spPr>
          <a:xfrm>
            <a:off x="1956816" y="3429000"/>
            <a:ext cx="6208776" cy="1754326"/>
          </a:xfrm>
          <a:prstGeom prst="rect">
            <a:avLst/>
          </a:prstGeom>
          <a:noFill/>
        </p:spPr>
        <p:txBody>
          <a:bodyPr wrap="square" rtlCol="0">
            <a:spAutoFit/>
          </a:bodyPr>
          <a:lstStyle/>
          <a:p>
            <a:r>
              <a:rPr lang="nl-NL" dirty="0"/>
              <a:t>Wat betekent Leisure?</a:t>
            </a:r>
          </a:p>
          <a:p>
            <a:endParaRPr lang="nl-NL" dirty="0"/>
          </a:p>
          <a:p>
            <a:pPr marL="342900" indent="-342900">
              <a:buAutoNum type="alphaUcPeriod"/>
            </a:pPr>
            <a:r>
              <a:rPr lang="nl-NL" dirty="0"/>
              <a:t>Vrije tijd  </a:t>
            </a:r>
          </a:p>
          <a:p>
            <a:pPr marL="342900" indent="-342900">
              <a:buAutoNum type="alphaUcPeriod"/>
            </a:pPr>
            <a:r>
              <a:rPr lang="nl-NL" dirty="0"/>
              <a:t>Een afdeling in het ziekenhuis</a:t>
            </a:r>
          </a:p>
          <a:p>
            <a:pPr marL="342900" indent="-342900">
              <a:buAutoNum type="alphaUcPeriod"/>
            </a:pPr>
            <a:r>
              <a:rPr lang="nl-NL" dirty="0"/>
              <a:t>Een nieuwe mode trend</a:t>
            </a:r>
          </a:p>
          <a:p>
            <a:pPr marL="342900" indent="-342900">
              <a:buAutoNum type="alphaUcPeriod"/>
            </a:pPr>
            <a:endParaRPr lang="nl-NL" dirty="0"/>
          </a:p>
        </p:txBody>
      </p:sp>
      <p:sp>
        <p:nvSpPr>
          <p:cNvPr id="4" name="Rechthoek 3">
            <a:extLst>
              <a:ext uri="{FF2B5EF4-FFF2-40B4-BE49-F238E27FC236}">
                <a16:creationId xmlns:a16="http://schemas.microsoft.com/office/drawing/2014/main" id="{10BADD94-5257-1D67-FA37-D9756854AF0E}"/>
              </a:ext>
            </a:extLst>
          </p:cNvPr>
          <p:cNvSpPr/>
          <p:nvPr/>
        </p:nvSpPr>
        <p:spPr>
          <a:xfrm>
            <a:off x="0" y="5277216"/>
            <a:ext cx="12192000" cy="10607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26739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FF245B5-C0B4-F639-24F7-BA06C4E14BED}"/>
              </a:ext>
            </a:extLst>
          </p:cNvPr>
          <p:cNvSpPr txBox="1"/>
          <p:nvPr/>
        </p:nvSpPr>
        <p:spPr>
          <a:xfrm>
            <a:off x="1177525" y="1318660"/>
            <a:ext cx="8977128" cy="1200329"/>
          </a:xfrm>
          <a:prstGeom prst="rect">
            <a:avLst/>
          </a:prstGeom>
          <a:noFill/>
        </p:spPr>
        <p:txBody>
          <a:bodyPr wrap="square" rtlCol="0">
            <a:spAutoFit/>
          </a:bodyPr>
          <a:lstStyle/>
          <a:p>
            <a:r>
              <a:rPr lang="nl-NL" dirty="0"/>
              <a:t>Wil jij graag met mensen werken, ben je creatief, organiseer je graag dingen voor anderen? Dan is de Leisure &amp; Recreatie branche misschien wel iets voor jou! </a:t>
            </a:r>
          </a:p>
          <a:p>
            <a:endParaRPr lang="nl-NL" dirty="0"/>
          </a:p>
          <a:p>
            <a:r>
              <a:rPr lang="nl-NL" dirty="0"/>
              <a:t>Scan de QR code om verder te lezen:</a:t>
            </a:r>
          </a:p>
        </p:txBody>
      </p:sp>
      <p:sp>
        <p:nvSpPr>
          <p:cNvPr id="4" name="Rechthoek 3">
            <a:extLst>
              <a:ext uri="{FF2B5EF4-FFF2-40B4-BE49-F238E27FC236}">
                <a16:creationId xmlns:a16="http://schemas.microsoft.com/office/drawing/2014/main" id="{3D608C38-5146-1D40-2376-22E8613A94DA}"/>
              </a:ext>
            </a:extLst>
          </p:cNvPr>
          <p:cNvSpPr/>
          <p:nvPr/>
        </p:nvSpPr>
        <p:spPr>
          <a:xfrm>
            <a:off x="0" y="5365127"/>
            <a:ext cx="12192000" cy="15785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65EA3A7B-749E-F927-1722-032C2C285219}"/>
              </a:ext>
            </a:extLst>
          </p:cNvPr>
          <p:cNvSpPr/>
          <p:nvPr/>
        </p:nvSpPr>
        <p:spPr>
          <a:xfrm>
            <a:off x="10283952" y="282417"/>
            <a:ext cx="1740408" cy="13594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logo, Graphics, Lettertype, grafische vormgeving&#10;&#10;Door AI gegenereerde inhoud is mogelijk onjuist.">
            <a:extLst>
              <a:ext uri="{FF2B5EF4-FFF2-40B4-BE49-F238E27FC236}">
                <a16:creationId xmlns:a16="http://schemas.microsoft.com/office/drawing/2014/main" id="{171DAA94-AB90-1684-3128-3B382CFEE757}"/>
              </a:ext>
            </a:extLst>
          </p:cNvPr>
          <p:cNvPicPr>
            <a:picLocks noChangeAspect="1"/>
          </p:cNvPicPr>
          <p:nvPr/>
        </p:nvPicPr>
        <p:blipFill>
          <a:blip r:embed="rId2"/>
          <a:stretch>
            <a:fillRect/>
          </a:stretch>
        </p:blipFill>
        <p:spPr>
          <a:xfrm>
            <a:off x="995172" y="3888191"/>
            <a:ext cx="1217676" cy="1496421"/>
          </a:xfrm>
          <a:prstGeom prst="rect">
            <a:avLst/>
          </a:prstGeom>
        </p:spPr>
      </p:pic>
      <p:pic>
        <p:nvPicPr>
          <p:cNvPr id="9" name="Afbeelding 8" descr="Afbeelding met patroon, Graphics, pixel, ontwerp&#10;&#10;Door AI gegenereerde inhoud is mogelijk onjuist.">
            <a:extLst>
              <a:ext uri="{FF2B5EF4-FFF2-40B4-BE49-F238E27FC236}">
                <a16:creationId xmlns:a16="http://schemas.microsoft.com/office/drawing/2014/main" id="{61FCA701-D9CA-1D32-DF0B-6A2F489FB6D9}"/>
              </a:ext>
            </a:extLst>
          </p:cNvPr>
          <p:cNvPicPr>
            <a:picLocks noChangeAspect="1"/>
          </p:cNvPicPr>
          <p:nvPr/>
        </p:nvPicPr>
        <p:blipFill>
          <a:blip r:embed="rId3"/>
          <a:stretch>
            <a:fillRect/>
          </a:stretch>
        </p:blipFill>
        <p:spPr>
          <a:xfrm>
            <a:off x="6363163" y="2046873"/>
            <a:ext cx="3471209" cy="4339011"/>
          </a:xfrm>
          <a:prstGeom prst="rect">
            <a:avLst/>
          </a:prstGeom>
        </p:spPr>
      </p:pic>
      <p:sp>
        <p:nvSpPr>
          <p:cNvPr id="14" name="Tekstvak 13">
            <a:extLst>
              <a:ext uri="{FF2B5EF4-FFF2-40B4-BE49-F238E27FC236}">
                <a16:creationId xmlns:a16="http://schemas.microsoft.com/office/drawing/2014/main" id="{49781926-9E83-14CB-2CB6-616098846F3F}"/>
              </a:ext>
            </a:extLst>
          </p:cNvPr>
          <p:cNvSpPr txBox="1"/>
          <p:nvPr/>
        </p:nvSpPr>
        <p:spPr>
          <a:xfrm>
            <a:off x="868680" y="5779008"/>
            <a:ext cx="4187952" cy="1200329"/>
          </a:xfrm>
          <a:prstGeom prst="rect">
            <a:avLst/>
          </a:prstGeom>
          <a:noFill/>
        </p:spPr>
        <p:txBody>
          <a:bodyPr wrap="square" rtlCol="0">
            <a:spAutoFit/>
          </a:bodyPr>
          <a:lstStyle/>
          <a:p>
            <a:r>
              <a:rPr lang="nl-NL" dirty="0"/>
              <a:t>Recron.nl</a:t>
            </a:r>
          </a:p>
          <a:p>
            <a:r>
              <a:rPr lang="nl-NL" dirty="0"/>
              <a:t>Jouw platform voor alles in de recreatie</a:t>
            </a:r>
          </a:p>
          <a:p>
            <a:endParaRPr lang="nl-NL" dirty="0"/>
          </a:p>
          <a:p>
            <a:endParaRPr lang="nl-NL" dirty="0"/>
          </a:p>
        </p:txBody>
      </p:sp>
    </p:spTree>
    <p:extLst>
      <p:ext uri="{BB962C8B-B14F-4D97-AF65-F5344CB8AC3E}">
        <p14:creationId xmlns:p14="http://schemas.microsoft.com/office/powerpoint/2010/main" val="3426000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C5757F5E-2876-818F-7779-30B421B447D0}"/>
              </a:ext>
            </a:extLst>
          </p:cNvPr>
          <p:cNvSpPr txBox="1"/>
          <p:nvPr/>
        </p:nvSpPr>
        <p:spPr>
          <a:xfrm>
            <a:off x="1725056" y="1377564"/>
            <a:ext cx="8421678" cy="2585323"/>
          </a:xfrm>
          <a:prstGeom prst="rect">
            <a:avLst/>
          </a:prstGeom>
          <a:noFill/>
        </p:spPr>
        <p:txBody>
          <a:bodyPr wrap="square" rtlCol="0">
            <a:spAutoFit/>
          </a:bodyPr>
          <a:lstStyle/>
          <a:p>
            <a:r>
              <a:rPr lang="nl-NL" dirty="0"/>
              <a:t>De branche draait om tijd die ertoe doet. De Leisure en Recreatiebranche is breed, afwisselend en zit vol beleving en </a:t>
            </a:r>
            <a:r>
              <a:rPr lang="nl-NL" dirty="0" err="1"/>
              <a:t>fun</a:t>
            </a:r>
            <a:r>
              <a:rPr lang="nl-NL" dirty="0"/>
              <a:t>. </a:t>
            </a:r>
          </a:p>
          <a:p>
            <a:endParaRPr lang="nl-NL" dirty="0"/>
          </a:p>
          <a:p>
            <a:r>
              <a:rPr lang="nl-NL" dirty="0"/>
              <a:t>Je werkt met mensen, natuur, gastvrijheid en creativiteit. En je ontwikkelt skills </a:t>
            </a:r>
            <a:r>
              <a:rPr lang="nl-NL" dirty="0" err="1"/>
              <a:t>for</a:t>
            </a:r>
            <a:r>
              <a:rPr lang="nl-NL" dirty="0"/>
              <a:t> life: samenwerken, organiseren, leidinggeven, communiceren en het creëren van ervaringen die mensen nooit vergeten.</a:t>
            </a:r>
          </a:p>
          <a:p>
            <a:endParaRPr lang="nl-NL" dirty="0"/>
          </a:p>
          <a:p>
            <a:r>
              <a:rPr lang="nl-NL" dirty="0"/>
              <a:t>Onze branche is écht uniek. Wij zijn de makers van plekken waar onvergetelijke herinneringen ontstaan. Dat vraagt vakmanschap, aandacht en passie</a:t>
            </a:r>
          </a:p>
        </p:txBody>
      </p:sp>
      <p:pic>
        <p:nvPicPr>
          <p:cNvPr id="5" name="Afbeelding 4" descr="Afbeelding met drinken, persoon, cocktail, sap&#10;&#10;Door AI gegenereerde inhoud is mogelijk onjuist.">
            <a:extLst>
              <a:ext uri="{FF2B5EF4-FFF2-40B4-BE49-F238E27FC236}">
                <a16:creationId xmlns:a16="http://schemas.microsoft.com/office/drawing/2014/main" id="{7ED54D9E-7D79-ED57-E7C5-300C85630AB8}"/>
              </a:ext>
            </a:extLst>
          </p:cNvPr>
          <p:cNvPicPr>
            <a:picLocks noChangeAspect="1"/>
          </p:cNvPicPr>
          <p:nvPr/>
        </p:nvPicPr>
        <p:blipFill>
          <a:blip r:embed="rId2"/>
          <a:stretch>
            <a:fillRect/>
          </a:stretch>
        </p:blipFill>
        <p:spPr>
          <a:xfrm>
            <a:off x="3450113" y="4976088"/>
            <a:ext cx="2823924" cy="1881912"/>
          </a:xfrm>
          <a:prstGeom prst="rect">
            <a:avLst/>
          </a:prstGeom>
        </p:spPr>
      </p:pic>
      <p:pic>
        <p:nvPicPr>
          <p:cNvPr id="13" name="Afbeelding 12" descr="Afbeelding met kleding, persoon, boom, buitenshuis&#10;&#10;Door AI gegenereerde inhoud is mogelijk onjuist.">
            <a:extLst>
              <a:ext uri="{FF2B5EF4-FFF2-40B4-BE49-F238E27FC236}">
                <a16:creationId xmlns:a16="http://schemas.microsoft.com/office/drawing/2014/main" id="{ECD6767E-F56E-4878-6486-4A6BC6721122}"/>
              </a:ext>
            </a:extLst>
          </p:cNvPr>
          <p:cNvPicPr>
            <a:picLocks noChangeAspect="1"/>
          </p:cNvPicPr>
          <p:nvPr/>
        </p:nvPicPr>
        <p:blipFill>
          <a:blip r:embed="rId3"/>
          <a:srcRect l="5424" t="10643" r="6828" b="15537"/>
          <a:stretch>
            <a:fillRect/>
          </a:stretch>
        </p:blipFill>
        <p:spPr>
          <a:xfrm>
            <a:off x="0" y="4976088"/>
            <a:ext cx="3450113" cy="1934675"/>
          </a:xfrm>
          <a:prstGeom prst="rect">
            <a:avLst/>
          </a:prstGeom>
        </p:spPr>
      </p:pic>
      <p:pic>
        <p:nvPicPr>
          <p:cNvPr id="17" name="Afbeelding 16" descr="Afbeelding met Menselijk gezicht, kleding, persoon, glimlach&#10;&#10;Door AI gegenereerde inhoud is mogelijk onjuist.">
            <a:extLst>
              <a:ext uri="{FF2B5EF4-FFF2-40B4-BE49-F238E27FC236}">
                <a16:creationId xmlns:a16="http://schemas.microsoft.com/office/drawing/2014/main" id="{CF5D6354-9239-705B-A2CD-16A8DA6D20B3}"/>
              </a:ext>
            </a:extLst>
          </p:cNvPr>
          <p:cNvPicPr>
            <a:picLocks noChangeAspect="1"/>
          </p:cNvPicPr>
          <p:nvPr/>
        </p:nvPicPr>
        <p:blipFill>
          <a:blip r:embed="rId4"/>
          <a:stretch>
            <a:fillRect/>
          </a:stretch>
        </p:blipFill>
        <p:spPr>
          <a:xfrm>
            <a:off x="6274037" y="4977734"/>
            <a:ext cx="2887456" cy="1924670"/>
          </a:xfrm>
          <a:prstGeom prst="rect">
            <a:avLst/>
          </a:prstGeom>
        </p:spPr>
      </p:pic>
      <p:pic>
        <p:nvPicPr>
          <p:cNvPr id="21" name="Afbeelding 20" descr="Afbeelding met persoon, buitenshuis, kleding, hemel&#10;&#10;Door AI gegenereerde inhoud is mogelijk onjuist.">
            <a:extLst>
              <a:ext uri="{FF2B5EF4-FFF2-40B4-BE49-F238E27FC236}">
                <a16:creationId xmlns:a16="http://schemas.microsoft.com/office/drawing/2014/main" id="{411764F1-9E2F-2629-8423-59E3F076DF01}"/>
              </a:ext>
            </a:extLst>
          </p:cNvPr>
          <p:cNvPicPr>
            <a:picLocks noChangeAspect="1"/>
          </p:cNvPicPr>
          <p:nvPr/>
        </p:nvPicPr>
        <p:blipFill>
          <a:blip r:embed="rId5"/>
          <a:srcRect r="6551" b="10871"/>
          <a:stretch>
            <a:fillRect/>
          </a:stretch>
        </p:blipFill>
        <p:spPr>
          <a:xfrm>
            <a:off x="9164577" y="4986092"/>
            <a:ext cx="3027423" cy="1924671"/>
          </a:xfrm>
          <a:prstGeom prst="rect">
            <a:avLst/>
          </a:prstGeom>
        </p:spPr>
      </p:pic>
      <p:sp>
        <p:nvSpPr>
          <p:cNvPr id="2" name="Rechthoek 1">
            <a:extLst>
              <a:ext uri="{FF2B5EF4-FFF2-40B4-BE49-F238E27FC236}">
                <a16:creationId xmlns:a16="http://schemas.microsoft.com/office/drawing/2014/main" id="{8794BE09-8A0B-1CF5-F90A-4D2E8ADAD747}"/>
              </a:ext>
            </a:extLst>
          </p:cNvPr>
          <p:cNvSpPr/>
          <p:nvPr/>
        </p:nvSpPr>
        <p:spPr>
          <a:xfrm>
            <a:off x="10597896" y="438912"/>
            <a:ext cx="1298448" cy="7498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97645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F2FFB61D-65FA-BE12-08F0-2508F7EBD8EE}"/>
              </a:ext>
            </a:extLst>
          </p:cNvPr>
          <p:cNvSpPr txBox="1"/>
          <p:nvPr/>
        </p:nvSpPr>
        <p:spPr>
          <a:xfrm>
            <a:off x="1015139" y="1376804"/>
            <a:ext cx="4793208" cy="3970318"/>
          </a:xfrm>
          <a:prstGeom prst="rect">
            <a:avLst/>
          </a:prstGeom>
          <a:noFill/>
        </p:spPr>
        <p:txBody>
          <a:bodyPr wrap="square" rtlCol="0">
            <a:spAutoFit/>
          </a:bodyPr>
          <a:lstStyle/>
          <a:p>
            <a:pPr fontAlgn="base"/>
            <a:r>
              <a:rPr lang="nl-NL" dirty="0"/>
              <a:t>Koen, MANAGER RECREATIEPARK</a:t>
            </a:r>
          </a:p>
          <a:p>
            <a:pPr fontAlgn="base"/>
            <a:endParaRPr lang="nl-NL" dirty="0"/>
          </a:p>
          <a:p>
            <a:pPr fontAlgn="base"/>
            <a:r>
              <a:rPr lang="nl-NL" dirty="0"/>
              <a:t>“Ik ben begonnen met een mbo-opleiding en nu ben ik de manager van een recreatiepark. Tijdens mijn stages heb ik veel geleerd over de recreatiebranche. </a:t>
            </a:r>
          </a:p>
          <a:p>
            <a:pPr fontAlgn="base"/>
            <a:endParaRPr lang="nl-NL" dirty="0"/>
          </a:p>
          <a:p>
            <a:pPr fontAlgn="base"/>
            <a:r>
              <a:rPr lang="nl-NL" dirty="0"/>
              <a:t>Het draait allemaal om de beleving. Je verkoopt geen product, maar een ervaring. Mensen kijken vaak maanden uit naar hun vakantie, dus alles moet kloppen. Dat maakt het werk afwisselend én waardevol, want zeg nou zelf: mensen blij maken is toch het leukste wat er is?!”</a:t>
            </a:r>
          </a:p>
          <a:p>
            <a:endParaRPr lang="nl-NL" dirty="0"/>
          </a:p>
        </p:txBody>
      </p:sp>
      <p:sp>
        <p:nvSpPr>
          <p:cNvPr id="12" name="AutoShape 2" descr="Voorbeeld van afbeelding">
            <a:extLst>
              <a:ext uri="{FF2B5EF4-FFF2-40B4-BE49-F238E27FC236}">
                <a16:creationId xmlns:a16="http://schemas.microsoft.com/office/drawing/2014/main" id="{659DD817-970F-C0B8-466F-F17E296FE8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Afbeelding 4" descr="Afbeelding met buitenshuis, kleding, persoon, wolk&#10;&#10;Door AI gegenereerde inhoud is mogelijk onjuist.">
            <a:extLst>
              <a:ext uri="{FF2B5EF4-FFF2-40B4-BE49-F238E27FC236}">
                <a16:creationId xmlns:a16="http://schemas.microsoft.com/office/drawing/2014/main" id="{16621C89-4A92-3CFA-1F4B-CFEF552614EB}"/>
              </a:ext>
            </a:extLst>
          </p:cNvPr>
          <p:cNvPicPr>
            <a:picLocks noChangeAspect="1"/>
          </p:cNvPicPr>
          <p:nvPr/>
        </p:nvPicPr>
        <p:blipFill>
          <a:blip r:embed="rId2"/>
          <a:stretch>
            <a:fillRect/>
          </a:stretch>
        </p:blipFill>
        <p:spPr>
          <a:xfrm rot="5400000">
            <a:off x="6191250" y="857250"/>
            <a:ext cx="6858000" cy="5143500"/>
          </a:xfrm>
          <a:prstGeom prst="rect">
            <a:avLst/>
          </a:prstGeom>
        </p:spPr>
      </p:pic>
      <p:sp>
        <p:nvSpPr>
          <p:cNvPr id="7" name="Rechthoek 6">
            <a:extLst>
              <a:ext uri="{FF2B5EF4-FFF2-40B4-BE49-F238E27FC236}">
                <a16:creationId xmlns:a16="http://schemas.microsoft.com/office/drawing/2014/main" id="{AA645B45-34EF-0170-8316-CD46CB71CA2B}"/>
              </a:ext>
            </a:extLst>
          </p:cNvPr>
          <p:cNvSpPr/>
          <p:nvPr/>
        </p:nvSpPr>
        <p:spPr>
          <a:xfrm>
            <a:off x="0" y="5468112"/>
            <a:ext cx="7048500" cy="7955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99035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A0702-AF07-E1D0-6785-3F5FA4984B33}"/>
            </a:ext>
          </a:extLst>
        </p:cNvPr>
        <p:cNvGrpSpPr/>
        <p:nvPr/>
      </p:nvGrpSpPr>
      <p:grpSpPr>
        <a:xfrm>
          <a:off x="0" y="0"/>
          <a:ext cx="0" cy="0"/>
          <a:chOff x="0" y="0"/>
          <a:chExt cx="0" cy="0"/>
        </a:xfrm>
      </p:grpSpPr>
      <p:sp>
        <p:nvSpPr>
          <p:cNvPr id="9" name="Tekstvak 8">
            <a:extLst>
              <a:ext uri="{FF2B5EF4-FFF2-40B4-BE49-F238E27FC236}">
                <a16:creationId xmlns:a16="http://schemas.microsoft.com/office/drawing/2014/main" id="{DA37C5D3-3909-3686-A288-7D87762E4EF2}"/>
              </a:ext>
            </a:extLst>
          </p:cNvPr>
          <p:cNvSpPr txBox="1"/>
          <p:nvPr/>
        </p:nvSpPr>
        <p:spPr>
          <a:xfrm>
            <a:off x="6016907" y="956180"/>
            <a:ext cx="4793208" cy="4801314"/>
          </a:xfrm>
          <a:prstGeom prst="rect">
            <a:avLst/>
          </a:prstGeom>
          <a:noFill/>
        </p:spPr>
        <p:txBody>
          <a:bodyPr wrap="square" rtlCol="0">
            <a:spAutoFit/>
          </a:bodyPr>
          <a:lstStyle/>
          <a:p>
            <a:r>
              <a:rPr lang="nl-NL" dirty="0"/>
              <a:t>Bente, TECHNISCHE DIENST</a:t>
            </a:r>
          </a:p>
          <a:p>
            <a:endParaRPr lang="nl-NL" dirty="0"/>
          </a:p>
          <a:p>
            <a:r>
              <a:rPr lang="nl-NL" dirty="0"/>
              <a:t>“Werken in de recreatie is voor mij elke dag anders. Ik werk op een terrein midden in de natuur, help gasten, stuur een team aan en pak allerlei klussen op: van technische dingen tot EHBO-meldingen. </a:t>
            </a:r>
          </a:p>
          <a:p>
            <a:endParaRPr lang="nl-NL" dirty="0"/>
          </a:p>
          <a:p>
            <a:endParaRPr lang="nl-NL" dirty="0"/>
          </a:p>
          <a:p>
            <a:r>
              <a:rPr lang="nl-NL" dirty="0"/>
              <a:t>Je hebt veel contact met mensen en je ziet meteen het resultaat van je werk: blije gezichten en vrolijke kinderen. Dat is waarvoor je het doet. In deze branche kun je jezelf zijn, buiten werken én gasten een mooie vakantie bezorgen. Alles komt hier samen.”</a:t>
            </a:r>
          </a:p>
          <a:p>
            <a:r>
              <a:rPr lang="nl-NL" b="1" dirty="0"/>
              <a:t> </a:t>
            </a:r>
            <a:endParaRPr lang="nl-NL" dirty="0"/>
          </a:p>
          <a:p>
            <a:endParaRPr lang="nl-NL" dirty="0"/>
          </a:p>
        </p:txBody>
      </p:sp>
      <p:sp>
        <p:nvSpPr>
          <p:cNvPr id="12" name="AutoShape 2" descr="Voorbeeld van afbeelding">
            <a:extLst>
              <a:ext uri="{FF2B5EF4-FFF2-40B4-BE49-F238E27FC236}">
                <a16:creationId xmlns:a16="http://schemas.microsoft.com/office/drawing/2014/main" id="{A2FA52EB-95B8-F08C-C77A-21F2062CDB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Rechthoek 6">
            <a:extLst>
              <a:ext uri="{FF2B5EF4-FFF2-40B4-BE49-F238E27FC236}">
                <a16:creationId xmlns:a16="http://schemas.microsoft.com/office/drawing/2014/main" id="{46660490-69A3-428D-866A-F532C60C4976}"/>
              </a:ext>
            </a:extLst>
          </p:cNvPr>
          <p:cNvSpPr/>
          <p:nvPr/>
        </p:nvSpPr>
        <p:spPr>
          <a:xfrm>
            <a:off x="4572000" y="5577840"/>
            <a:ext cx="7620000" cy="7955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buitenshuis, gras, boom, hek&#10;&#10;Door AI gegenereerde inhoud is mogelijk onjuist.">
            <a:extLst>
              <a:ext uri="{FF2B5EF4-FFF2-40B4-BE49-F238E27FC236}">
                <a16:creationId xmlns:a16="http://schemas.microsoft.com/office/drawing/2014/main" id="{4274A379-817A-F43D-04E0-BA59DFF470F1}"/>
              </a:ext>
            </a:extLst>
          </p:cNvPr>
          <p:cNvPicPr>
            <a:picLocks noChangeAspect="1"/>
          </p:cNvPicPr>
          <p:nvPr/>
        </p:nvPicPr>
        <p:blipFill>
          <a:blip r:embed="rId2"/>
          <a:stretch>
            <a:fillRect/>
          </a:stretch>
        </p:blipFill>
        <p:spPr>
          <a:xfrm>
            <a:off x="0" y="0"/>
            <a:ext cx="4572000" cy="6858000"/>
          </a:xfrm>
          <a:prstGeom prst="rect">
            <a:avLst/>
          </a:prstGeom>
        </p:spPr>
      </p:pic>
      <p:sp>
        <p:nvSpPr>
          <p:cNvPr id="4" name="Rechthoek 3">
            <a:extLst>
              <a:ext uri="{FF2B5EF4-FFF2-40B4-BE49-F238E27FC236}">
                <a16:creationId xmlns:a16="http://schemas.microsoft.com/office/drawing/2014/main" id="{929A2C4A-62C1-C14C-308B-71D3C3BDF9BD}"/>
              </a:ext>
            </a:extLst>
          </p:cNvPr>
          <p:cNvSpPr/>
          <p:nvPr/>
        </p:nvSpPr>
        <p:spPr>
          <a:xfrm>
            <a:off x="10552176" y="484632"/>
            <a:ext cx="1567210" cy="7955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47792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2BD3FDC-1CD5-A761-4DDE-4586FB3F49AD}"/>
              </a:ext>
            </a:extLst>
          </p:cNvPr>
          <p:cNvSpPr txBox="1"/>
          <p:nvPr/>
        </p:nvSpPr>
        <p:spPr>
          <a:xfrm>
            <a:off x="987552" y="941832"/>
            <a:ext cx="9582912" cy="1323439"/>
          </a:xfrm>
          <a:prstGeom prst="rect">
            <a:avLst/>
          </a:prstGeom>
          <a:noFill/>
        </p:spPr>
        <p:txBody>
          <a:bodyPr wrap="square" rtlCol="0">
            <a:spAutoFit/>
          </a:bodyPr>
          <a:lstStyle/>
          <a:p>
            <a:r>
              <a:rPr lang="nl-NL" sz="4000" b="1" dirty="0"/>
              <a:t>Wat kan je doen met een opleiding in de Leisure &amp; Recreatie</a:t>
            </a:r>
          </a:p>
        </p:txBody>
      </p:sp>
      <p:sp>
        <p:nvSpPr>
          <p:cNvPr id="3" name="Tekstvak 2">
            <a:extLst>
              <a:ext uri="{FF2B5EF4-FFF2-40B4-BE49-F238E27FC236}">
                <a16:creationId xmlns:a16="http://schemas.microsoft.com/office/drawing/2014/main" id="{E17AB0ED-BA6A-9D18-D7B0-858249D3D600}"/>
              </a:ext>
            </a:extLst>
          </p:cNvPr>
          <p:cNvSpPr txBox="1"/>
          <p:nvPr/>
        </p:nvSpPr>
        <p:spPr>
          <a:xfrm>
            <a:off x="429768" y="2484262"/>
            <a:ext cx="4544568" cy="646331"/>
          </a:xfrm>
          <a:prstGeom prst="rect">
            <a:avLst/>
          </a:prstGeom>
          <a:noFill/>
        </p:spPr>
        <p:txBody>
          <a:bodyPr wrap="square" rtlCol="0">
            <a:spAutoFit/>
          </a:bodyPr>
          <a:lstStyle/>
          <a:p>
            <a:r>
              <a:rPr lang="nl-NL" dirty="0"/>
              <a:t>Werken als allround medewerker op een camping</a:t>
            </a:r>
          </a:p>
        </p:txBody>
      </p:sp>
      <p:sp>
        <p:nvSpPr>
          <p:cNvPr id="4" name="Tekstvak 3">
            <a:extLst>
              <a:ext uri="{FF2B5EF4-FFF2-40B4-BE49-F238E27FC236}">
                <a16:creationId xmlns:a16="http://schemas.microsoft.com/office/drawing/2014/main" id="{21FCE628-2FA8-6C1D-83C3-52CEF9DBBC77}"/>
              </a:ext>
            </a:extLst>
          </p:cNvPr>
          <p:cNvSpPr txBox="1"/>
          <p:nvPr/>
        </p:nvSpPr>
        <p:spPr>
          <a:xfrm>
            <a:off x="1737360" y="3136392"/>
            <a:ext cx="5376672" cy="369332"/>
          </a:xfrm>
          <a:prstGeom prst="rect">
            <a:avLst/>
          </a:prstGeom>
          <a:noFill/>
        </p:spPr>
        <p:txBody>
          <a:bodyPr wrap="square" rtlCol="0">
            <a:spAutoFit/>
          </a:bodyPr>
          <a:lstStyle/>
          <a:p>
            <a:r>
              <a:rPr lang="nl-NL" dirty="0"/>
              <a:t>Als frontoffice medewerker op een vakantie park</a:t>
            </a:r>
          </a:p>
        </p:txBody>
      </p:sp>
      <p:sp>
        <p:nvSpPr>
          <p:cNvPr id="5" name="Tekstvak 4">
            <a:extLst>
              <a:ext uri="{FF2B5EF4-FFF2-40B4-BE49-F238E27FC236}">
                <a16:creationId xmlns:a16="http://schemas.microsoft.com/office/drawing/2014/main" id="{5F521FA6-4A85-3D49-DD54-530CBB00D6CE}"/>
              </a:ext>
            </a:extLst>
          </p:cNvPr>
          <p:cNvSpPr txBox="1"/>
          <p:nvPr/>
        </p:nvSpPr>
        <p:spPr>
          <a:xfrm>
            <a:off x="6812280" y="2596449"/>
            <a:ext cx="3584448" cy="369332"/>
          </a:xfrm>
          <a:prstGeom prst="rect">
            <a:avLst/>
          </a:prstGeom>
          <a:noFill/>
        </p:spPr>
        <p:txBody>
          <a:bodyPr wrap="square" rtlCol="0">
            <a:spAutoFit/>
          </a:bodyPr>
          <a:lstStyle/>
          <a:p>
            <a:r>
              <a:rPr lang="nl-NL" dirty="0"/>
              <a:t>Activiteiten organiseren </a:t>
            </a:r>
          </a:p>
        </p:txBody>
      </p:sp>
      <p:sp>
        <p:nvSpPr>
          <p:cNvPr id="9" name="Tekstvak 8">
            <a:extLst>
              <a:ext uri="{FF2B5EF4-FFF2-40B4-BE49-F238E27FC236}">
                <a16:creationId xmlns:a16="http://schemas.microsoft.com/office/drawing/2014/main" id="{99EDB90E-5591-7DDD-27AC-126F06A1738D}"/>
              </a:ext>
            </a:extLst>
          </p:cNvPr>
          <p:cNvSpPr txBox="1"/>
          <p:nvPr/>
        </p:nvSpPr>
        <p:spPr>
          <a:xfrm>
            <a:off x="3959352" y="3906701"/>
            <a:ext cx="4992624" cy="369332"/>
          </a:xfrm>
          <a:prstGeom prst="rect">
            <a:avLst/>
          </a:prstGeom>
          <a:noFill/>
        </p:spPr>
        <p:txBody>
          <a:bodyPr wrap="square" rtlCol="0">
            <a:spAutoFit/>
          </a:bodyPr>
          <a:lstStyle/>
          <a:p>
            <a:r>
              <a:rPr lang="nl-NL" dirty="0"/>
              <a:t>Techniek of onderhoud op een recreatie park</a:t>
            </a:r>
          </a:p>
        </p:txBody>
      </p:sp>
      <p:sp>
        <p:nvSpPr>
          <p:cNvPr id="11" name="Tekstvak 10">
            <a:extLst>
              <a:ext uri="{FF2B5EF4-FFF2-40B4-BE49-F238E27FC236}">
                <a16:creationId xmlns:a16="http://schemas.microsoft.com/office/drawing/2014/main" id="{61719330-9DAD-0ACD-84B5-7F4A3B7F5EEE}"/>
              </a:ext>
            </a:extLst>
          </p:cNvPr>
          <p:cNvSpPr txBox="1"/>
          <p:nvPr/>
        </p:nvSpPr>
        <p:spPr>
          <a:xfrm>
            <a:off x="3319272" y="4755326"/>
            <a:ext cx="4544568" cy="646331"/>
          </a:xfrm>
          <a:prstGeom prst="rect">
            <a:avLst/>
          </a:prstGeom>
          <a:noFill/>
        </p:spPr>
        <p:txBody>
          <a:bodyPr wrap="square" rtlCol="0">
            <a:spAutoFit/>
          </a:bodyPr>
          <a:lstStyle/>
          <a:p>
            <a:r>
              <a:rPr lang="nl-NL" dirty="0"/>
              <a:t>Werken op plekken waar mensen een beleving maken voor anderen</a:t>
            </a:r>
          </a:p>
        </p:txBody>
      </p:sp>
      <p:sp>
        <p:nvSpPr>
          <p:cNvPr id="13" name="Tekstvak 12">
            <a:extLst>
              <a:ext uri="{FF2B5EF4-FFF2-40B4-BE49-F238E27FC236}">
                <a16:creationId xmlns:a16="http://schemas.microsoft.com/office/drawing/2014/main" id="{007065EF-19B2-FAF3-7D9D-CEEEB17350D8}"/>
              </a:ext>
            </a:extLst>
          </p:cNvPr>
          <p:cNvSpPr txBox="1"/>
          <p:nvPr/>
        </p:nvSpPr>
        <p:spPr>
          <a:xfrm>
            <a:off x="356616" y="4709160"/>
            <a:ext cx="2715768" cy="369332"/>
          </a:xfrm>
          <a:prstGeom prst="rect">
            <a:avLst/>
          </a:prstGeom>
          <a:noFill/>
        </p:spPr>
        <p:txBody>
          <a:bodyPr wrap="square" rtlCol="0">
            <a:spAutoFit/>
          </a:bodyPr>
          <a:lstStyle/>
          <a:p>
            <a:r>
              <a:rPr lang="nl-NL" dirty="0"/>
              <a:t>Meewerken in de horeca</a:t>
            </a:r>
          </a:p>
        </p:txBody>
      </p:sp>
      <p:sp>
        <p:nvSpPr>
          <p:cNvPr id="16" name="Tekstvak 15">
            <a:extLst>
              <a:ext uri="{FF2B5EF4-FFF2-40B4-BE49-F238E27FC236}">
                <a16:creationId xmlns:a16="http://schemas.microsoft.com/office/drawing/2014/main" id="{0D09DDA8-77ED-968D-5422-27282508991C}"/>
              </a:ext>
            </a:extLst>
          </p:cNvPr>
          <p:cNvSpPr txBox="1"/>
          <p:nvPr/>
        </p:nvSpPr>
        <p:spPr>
          <a:xfrm>
            <a:off x="8476488" y="4744390"/>
            <a:ext cx="3401568" cy="923330"/>
          </a:xfrm>
          <a:prstGeom prst="rect">
            <a:avLst/>
          </a:prstGeom>
          <a:noFill/>
        </p:spPr>
        <p:txBody>
          <a:bodyPr wrap="square" rtlCol="0">
            <a:spAutoFit/>
          </a:bodyPr>
          <a:lstStyle/>
          <a:p>
            <a:r>
              <a:rPr lang="nl-NL" dirty="0"/>
              <a:t>Achter de schermen werken op de afdeling administratie, HR of communicatie/marketing</a:t>
            </a:r>
          </a:p>
        </p:txBody>
      </p:sp>
      <p:sp>
        <p:nvSpPr>
          <p:cNvPr id="18" name="Tekstvak 17">
            <a:extLst>
              <a:ext uri="{FF2B5EF4-FFF2-40B4-BE49-F238E27FC236}">
                <a16:creationId xmlns:a16="http://schemas.microsoft.com/office/drawing/2014/main" id="{51FE69C2-8ABD-6B15-5852-2081926DADB7}"/>
              </a:ext>
            </a:extLst>
          </p:cNvPr>
          <p:cNvSpPr txBox="1"/>
          <p:nvPr/>
        </p:nvSpPr>
        <p:spPr>
          <a:xfrm>
            <a:off x="8540496" y="3260370"/>
            <a:ext cx="3401568" cy="646331"/>
          </a:xfrm>
          <a:prstGeom prst="rect">
            <a:avLst/>
          </a:prstGeom>
          <a:noFill/>
        </p:spPr>
        <p:txBody>
          <a:bodyPr wrap="square" rtlCol="0">
            <a:spAutoFit/>
          </a:bodyPr>
          <a:lstStyle/>
          <a:p>
            <a:r>
              <a:rPr lang="nl-NL" dirty="0"/>
              <a:t>Materiaal verhuren zoals boten en fietsen aan gasten</a:t>
            </a:r>
          </a:p>
        </p:txBody>
      </p:sp>
      <p:sp>
        <p:nvSpPr>
          <p:cNvPr id="20" name="Rechthoek 19">
            <a:extLst>
              <a:ext uri="{FF2B5EF4-FFF2-40B4-BE49-F238E27FC236}">
                <a16:creationId xmlns:a16="http://schemas.microsoft.com/office/drawing/2014/main" id="{B6FD403E-2AB5-41A8-5E5F-DA1E45521FE1}"/>
              </a:ext>
            </a:extLst>
          </p:cNvPr>
          <p:cNvSpPr/>
          <p:nvPr/>
        </p:nvSpPr>
        <p:spPr>
          <a:xfrm>
            <a:off x="0" y="5468112"/>
            <a:ext cx="7048500" cy="7955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085D52DE-1836-C561-5D93-488400FFAF7D}"/>
              </a:ext>
            </a:extLst>
          </p:cNvPr>
          <p:cNvSpPr/>
          <p:nvPr/>
        </p:nvSpPr>
        <p:spPr>
          <a:xfrm>
            <a:off x="5143500" y="5667720"/>
            <a:ext cx="7048500" cy="7955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4515F44A-0F78-EABE-FDCD-AE628D405582}"/>
              </a:ext>
            </a:extLst>
          </p:cNvPr>
          <p:cNvSpPr/>
          <p:nvPr/>
        </p:nvSpPr>
        <p:spPr>
          <a:xfrm>
            <a:off x="8564880" y="309890"/>
            <a:ext cx="3313176" cy="7955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Afbeelding 23" descr="Afbeelding met logo, Graphics, Lettertype, grafische vormgeving&#10;&#10;Door AI gegenereerde inhoud is mogelijk onjuist.">
            <a:extLst>
              <a:ext uri="{FF2B5EF4-FFF2-40B4-BE49-F238E27FC236}">
                <a16:creationId xmlns:a16="http://schemas.microsoft.com/office/drawing/2014/main" id="{9A6C198B-C291-8144-F201-E0CE0CA3FDE3}"/>
              </a:ext>
            </a:extLst>
          </p:cNvPr>
          <p:cNvPicPr>
            <a:picLocks noChangeAspect="1"/>
          </p:cNvPicPr>
          <p:nvPr/>
        </p:nvPicPr>
        <p:blipFill>
          <a:blip r:embed="rId2"/>
          <a:stretch>
            <a:fillRect/>
          </a:stretch>
        </p:blipFill>
        <p:spPr>
          <a:xfrm>
            <a:off x="10615422" y="189087"/>
            <a:ext cx="1217676" cy="1496421"/>
          </a:xfrm>
          <a:prstGeom prst="rect">
            <a:avLst/>
          </a:prstGeom>
        </p:spPr>
      </p:pic>
      <p:sp>
        <p:nvSpPr>
          <p:cNvPr id="25" name="Tekstvak 24">
            <a:extLst>
              <a:ext uri="{FF2B5EF4-FFF2-40B4-BE49-F238E27FC236}">
                <a16:creationId xmlns:a16="http://schemas.microsoft.com/office/drawing/2014/main" id="{1232E6A1-E9C6-6DF8-F0BE-92FDF9307F30}"/>
              </a:ext>
            </a:extLst>
          </p:cNvPr>
          <p:cNvSpPr txBox="1"/>
          <p:nvPr/>
        </p:nvSpPr>
        <p:spPr>
          <a:xfrm>
            <a:off x="187452" y="3807359"/>
            <a:ext cx="2962656" cy="646331"/>
          </a:xfrm>
          <a:prstGeom prst="rect">
            <a:avLst/>
          </a:prstGeom>
          <a:noFill/>
        </p:spPr>
        <p:txBody>
          <a:bodyPr wrap="square" rtlCol="0">
            <a:spAutoFit/>
          </a:bodyPr>
          <a:lstStyle/>
          <a:p>
            <a:r>
              <a:rPr lang="nl-NL" dirty="0"/>
              <a:t>Doorgroeien naar teamleider of manager</a:t>
            </a:r>
          </a:p>
        </p:txBody>
      </p:sp>
    </p:spTree>
    <p:extLst>
      <p:ext uri="{BB962C8B-B14F-4D97-AF65-F5344CB8AC3E}">
        <p14:creationId xmlns:p14="http://schemas.microsoft.com/office/powerpoint/2010/main" val="2912813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522AA45-BD0A-3F92-4AB7-CFD897CB8319}"/>
              </a:ext>
            </a:extLst>
          </p:cNvPr>
          <p:cNvSpPr/>
          <p:nvPr/>
        </p:nvSpPr>
        <p:spPr>
          <a:xfrm>
            <a:off x="10811256" y="356616"/>
            <a:ext cx="1139952" cy="932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63D3D26A-94D3-D55E-E86B-E4B532B8E373}"/>
              </a:ext>
            </a:extLst>
          </p:cNvPr>
          <p:cNvSpPr/>
          <p:nvPr/>
        </p:nvSpPr>
        <p:spPr>
          <a:xfrm>
            <a:off x="502920" y="402952"/>
            <a:ext cx="11448288" cy="14349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5E7FD565-54C3-A5BF-65CA-47B8F6BF1265}"/>
              </a:ext>
            </a:extLst>
          </p:cNvPr>
          <p:cNvSpPr/>
          <p:nvPr/>
        </p:nvSpPr>
        <p:spPr>
          <a:xfrm>
            <a:off x="0" y="5730240"/>
            <a:ext cx="3995928" cy="408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97145A62-419B-8B14-76B9-1F81FBE524E3}"/>
              </a:ext>
            </a:extLst>
          </p:cNvPr>
          <p:cNvSpPr txBox="1"/>
          <p:nvPr/>
        </p:nvSpPr>
        <p:spPr>
          <a:xfrm>
            <a:off x="1527048" y="581839"/>
            <a:ext cx="8878824" cy="1077218"/>
          </a:xfrm>
          <a:prstGeom prst="rect">
            <a:avLst/>
          </a:prstGeom>
          <a:noFill/>
        </p:spPr>
        <p:txBody>
          <a:bodyPr wrap="square" rtlCol="0">
            <a:spAutoFit/>
          </a:bodyPr>
          <a:lstStyle/>
          <a:p>
            <a:r>
              <a:rPr lang="nl-NL" sz="3200" b="1" dirty="0"/>
              <a:t>Welke onderdelen komen terug in een opleiding Leisure en Recreatie</a:t>
            </a:r>
          </a:p>
        </p:txBody>
      </p:sp>
      <p:sp>
        <p:nvSpPr>
          <p:cNvPr id="9" name="Rechthoek 8">
            <a:extLst>
              <a:ext uri="{FF2B5EF4-FFF2-40B4-BE49-F238E27FC236}">
                <a16:creationId xmlns:a16="http://schemas.microsoft.com/office/drawing/2014/main" id="{7DDE3C34-1D2C-9406-995E-39B34D9D31E9}"/>
              </a:ext>
            </a:extLst>
          </p:cNvPr>
          <p:cNvSpPr/>
          <p:nvPr/>
        </p:nvSpPr>
        <p:spPr>
          <a:xfrm>
            <a:off x="3380232" y="5725339"/>
            <a:ext cx="8982456" cy="408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descr="Afbeelding met tekst, schermopname, Lettertype, logo&#10;&#10;Door AI gegenereerde inhoud is mogelijk onjuist.">
            <a:extLst>
              <a:ext uri="{FF2B5EF4-FFF2-40B4-BE49-F238E27FC236}">
                <a16:creationId xmlns:a16="http://schemas.microsoft.com/office/drawing/2014/main" id="{8A4325BF-1129-553C-7F4D-856370CE7F17}"/>
              </a:ext>
            </a:extLst>
          </p:cNvPr>
          <p:cNvPicPr>
            <a:picLocks noChangeAspect="1"/>
          </p:cNvPicPr>
          <p:nvPr/>
        </p:nvPicPr>
        <p:blipFill>
          <a:blip r:embed="rId2"/>
          <a:srcRect t="6635"/>
          <a:stretch>
            <a:fillRect/>
          </a:stretch>
        </p:blipFill>
        <p:spPr>
          <a:xfrm>
            <a:off x="0" y="2016831"/>
            <a:ext cx="12192000" cy="5034516"/>
          </a:xfrm>
          <a:prstGeom prst="rect">
            <a:avLst/>
          </a:prstGeom>
        </p:spPr>
      </p:pic>
    </p:spTree>
    <p:extLst>
      <p:ext uri="{BB962C8B-B14F-4D97-AF65-F5344CB8AC3E}">
        <p14:creationId xmlns:p14="http://schemas.microsoft.com/office/powerpoint/2010/main" val="1767227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schermopname, Lettertype, grafische vormgeving&#10;&#10;Door AI gegenereerde inhoud is mogelijk onjuist.">
            <a:extLst>
              <a:ext uri="{FF2B5EF4-FFF2-40B4-BE49-F238E27FC236}">
                <a16:creationId xmlns:a16="http://schemas.microsoft.com/office/drawing/2014/main" id="{64DD53A5-7597-ABDC-AEC6-B919FC2CDA85}"/>
              </a:ext>
            </a:extLst>
          </p:cNvPr>
          <p:cNvPicPr>
            <a:picLocks noGrp="1" noChangeAspect="1"/>
          </p:cNvPicPr>
          <p:nvPr>
            <p:ph idx="1"/>
          </p:nvPr>
        </p:nvPicPr>
        <p:blipFill>
          <a:blip r:embed="rId2"/>
          <a:stretch>
            <a:fillRect/>
          </a:stretch>
        </p:blipFill>
        <p:spPr>
          <a:xfrm>
            <a:off x="0" y="414780"/>
            <a:ext cx="12192000" cy="6527482"/>
          </a:xfrm>
        </p:spPr>
      </p:pic>
      <p:sp>
        <p:nvSpPr>
          <p:cNvPr id="7" name="Rechthoek 6">
            <a:extLst>
              <a:ext uri="{FF2B5EF4-FFF2-40B4-BE49-F238E27FC236}">
                <a16:creationId xmlns:a16="http://schemas.microsoft.com/office/drawing/2014/main" id="{A3C76A4C-7E2A-9AC3-1013-1C5B7A517829}"/>
              </a:ext>
            </a:extLst>
          </p:cNvPr>
          <p:cNvSpPr/>
          <p:nvPr/>
        </p:nvSpPr>
        <p:spPr>
          <a:xfrm>
            <a:off x="7671029" y="4458878"/>
            <a:ext cx="4520971" cy="2601797"/>
          </a:xfrm>
          <a:prstGeom prst="rect">
            <a:avLst/>
          </a:prstGeom>
          <a:solidFill>
            <a:srgbClr val="FFE4E0"/>
          </a:solidFill>
          <a:ln>
            <a:solidFill>
              <a:srgbClr val="FFE4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F855BB2C-0842-397A-2261-1011682D0581}"/>
              </a:ext>
            </a:extLst>
          </p:cNvPr>
          <p:cNvSpPr txBox="1"/>
          <p:nvPr/>
        </p:nvSpPr>
        <p:spPr>
          <a:xfrm>
            <a:off x="7965649" y="4873658"/>
            <a:ext cx="3120273" cy="1477328"/>
          </a:xfrm>
          <a:prstGeom prst="rect">
            <a:avLst/>
          </a:prstGeom>
          <a:noFill/>
        </p:spPr>
        <p:txBody>
          <a:bodyPr wrap="square" rtlCol="0">
            <a:spAutoFit/>
          </a:bodyPr>
          <a:lstStyle/>
          <a:p>
            <a:r>
              <a:rPr lang="nl-NL" dirty="0"/>
              <a:t>BOL: 5 dagen naar school en stage lopen</a:t>
            </a:r>
          </a:p>
          <a:p>
            <a:endParaRPr lang="nl-NL" dirty="0"/>
          </a:p>
          <a:p>
            <a:r>
              <a:rPr lang="nl-NL" dirty="0"/>
              <a:t>BBL: Leren en werken, 4 dagen werken en 1 dag naar school</a:t>
            </a:r>
          </a:p>
        </p:txBody>
      </p:sp>
      <p:sp>
        <p:nvSpPr>
          <p:cNvPr id="9" name="Rechthoek 8">
            <a:extLst>
              <a:ext uri="{FF2B5EF4-FFF2-40B4-BE49-F238E27FC236}">
                <a16:creationId xmlns:a16="http://schemas.microsoft.com/office/drawing/2014/main" id="{56EB7EDE-C537-5913-A9E6-6DCFAAFB841F}"/>
              </a:ext>
            </a:extLst>
          </p:cNvPr>
          <p:cNvSpPr/>
          <p:nvPr/>
        </p:nvSpPr>
        <p:spPr>
          <a:xfrm>
            <a:off x="0" y="0"/>
            <a:ext cx="12192000" cy="1417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30929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5F967-50AF-4B7C-A3F7-3D94585FA9B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5452018-5DBB-4F1C-7772-CF8849783EAA}"/>
              </a:ext>
            </a:extLst>
          </p:cNvPr>
          <p:cNvSpPr txBox="1"/>
          <p:nvPr/>
        </p:nvSpPr>
        <p:spPr>
          <a:xfrm>
            <a:off x="1887112" y="2532042"/>
            <a:ext cx="8421678" cy="523220"/>
          </a:xfrm>
          <a:prstGeom prst="rect">
            <a:avLst/>
          </a:prstGeom>
          <a:noFill/>
        </p:spPr>
        <p:txBody>
          <a:bodyPr wrap="square" rtlCol="0">
            <a:spAutoFit/>
          </a:bodyPr>
          <a:lstStyle/>
          <a:p>
            <a:r>
              <a:rPr lang="nl-NL" sz="2800" dirty="0"/>
              <a:t>Maak je eigen recreatie park</a:t>
            </a:r>
          </a:p>
        </p:txBody>
      </p:sp>
      <p:pic>
        <p:nvPicPr>
          <p:cNvPr id="7" name="Afbeelding 6" descr="Afbeelding met persoon, kleding, helm, Menselijk gezicht&#10;&#10;Door AI gegenereerde inhoud is mogelijk onjuist.">
            <a:extLst>
              <a:ext uri="{FF2B5EF4-FFF2-40B4-BE49-F238E27FC236}">
                <a16:creationId xmlns:a16="http://schemas.microsoft.com/office/drawing/2014/main" id="{EFE787D9-6065-D30C-81A7-CFDEB470C92F}"/>
              </a:ext>
            </a:extLst>
          </p:cNvPr>
          <p:cNvPicPr>
            <a:picLocks noChangeAspect="1"/>
          </p:cNvPicPr>
          <p:nvPr/>
        </p:nvPicPr>
        <p:blipFill>
          <a:blip r:embed="rId2"/>
          <a:stretch>
            <a:fillRect/>
          </a:stretch>
        </p:blipFill>
        <p:spPr>
          <a:xfrm>
            <a:off x="1512479" y="-22420"/>
            <a:ext cx="2820840" cy="1881912"/>
          </a:xfrm>
          <a:prstGeom prst="rect">
            <a:avLst/>
          </a:prstGeom>
        </p:spPr>
      </p:pic>
      <p:pic>
        <p:nvPicPr>
          <p:cNvPr id="9" name="Afbeelding 8" descr="Afbeelding met kleding, persoon, jongen, Menselijk gezicht">
            <a:extLst>
              <a:ext uri="{FF2B5EF4-FFF2-40B4-BE49-F238E27FC236}">
                <a16:creationId xmlns:a16="http://schemas.microsoft.com/office/drawing/2014/main" id="{6CEAE657-1055-49AA-EF97-D8C2BEAEB4FE}"/>
              </a:ext>
            </a:extLst>
          </p:cNvPr>
          <p:cNvPicPr>
            <a:picLocks noChangeAspect="1"/>
          </p:cNvPicPr>
          <p:nvPr/>
        </p:nvPicPr>
        <p:blipFill>
          <a:blip r:embed="rId3"/>
          <a:srcRect r="7523" b="-660"/>
          <a:stretch>
            <a:fillRect/>
          </a:stretch>
        </p:blipFill>
        <p:spPr>
          <a:xfrm>
            <a:off x="9583381" y="-22420"/>
            <a:ext cx="2608619" cy="1894328"/>
          </a:xfrm>
          <a:prstGeom prst="rect">
            <a:avLst/>
          </a:prstGeom>
        </p:spPr>
      </p:pic>
      <p:pic>
        <p:nvPicPr>
          <p:cNvPr id="11" name="Afbeelding 10" descr="Afbeelding met buitenshuis, boom, persoon, kleding&#10;&#10;Door AI gegenereerde inhoud is mogelijk onjuist.">
            <a:extLst>
              <a:ext uri="{FF2B5EF4-FFF2-40B4-BE49-F238E27FC236}">
                <a16:creationId xmlns:a16="http://schemas.microsoft.com/office/drawing/2014/main" id="{2AF54097-9E2E-F142-000A-78FE7BA15F28}"/>
              </a:ext>
            </a:extLst>
          </p:cNvPr>
          <p:cNvPicPr>
            <a:picLocks noChangeAspect="1"/>
          </p:cNvPicPr>
          <p:nvPr/>
        </p:nvPicPr>
        <p:blipFill>
          <a:blip r:embed="rId4"/>
          <a:srcRect l="33746" r="22415" b="18167"/>
          <a:stretch>
            <a:fillRect/>
          </a:stretch>
        </p:blipFill>
        <p:spPr>
          <a:xfrm>
            <a:off x="0" y="-23698"/>
            <a:ext cx="1512479" cy="1881913"/>
          </a:xfrm>
          <a:prstGeom prst="rect">
            <a:avLst/>
          </a:prstGeom>
        </p:spPr>
      </p:pic>
      <p:pic>
        <p:nvPicPr>
          <p:cNvPr id="15" name="Afbeelding 14" descr="Afbeelding met kleding, persoon, buitenshuis, helm&#10;&#10;Door AI gegenereerde inhoud is mogelijk onjuist.">
            <a:extLst>
              <a:ext uri="{FF2B5EF4-FFF2-40B4-BE49-F238E27FC236}">
                <a16:creationId xmlns:a16="http://schemas.microsoft.com/office/drawing/2014/main" id="{DD83A522-6997-A282-BC8E-20EA28FC7281}"/>
              </a:ext>
            </a:extLst>
          </p:cNvPr>
          <p:cNvPicPr>
            <a:picLocks noChangeAspect="1"/>
          </p:cNvPicPr>
          <p:nvPr/>
        </p:nvPicPr>
        <p:blipFill>
          <a:blip r:embed="rId5"/>
          <a:srcRect r="729" b="7476"/>
          <a:stretch>
            <a:fillRect/>
          </a:stretch>
        </p:blipFill>
        <p:spPr>
          <a:xfrm>
            <a:off x="6988052" y="0"/>
            <a:ext cx="2986947" cy="1855695"/>
          </a:xfrm>
          <a:prstGeom prst="rect">
            <a:avLst/>
          </a:prstGeom>
        </p:spPr>
      </p:pic>
      <p:pic>
        <p:nvPicPr>
          <p:cNvPr id="19" name="Afbeelding 18" descr="Afbeelding met persoon, klok, kleding, Menselijk gezicht&#10;&#10;Door AI gegenereerde inhoud is mogelijk onjuist.">
            <a:extLst>
              <a:ext uri="{FF2B5EF4-FFF2-40B4-BE49-F238E27FC236}">
                <a16:creationId xmlns:a16="http://schemas.microsoft.com/office/drawing/2014/main" id="{4B70BE45-B081-891F-D8DB-E8EAA755BDF9}"/>
              </a:ext>
            </a:extLst>
          </p:cNvPr>
          <p:cNvPicPr>
            <a:picLocks noChangeAspect="1"/>
          </p:cNvPicPr>
          <p:nvPr/>
        </p:nvPicPr>
        <p:blipFill>
          <a:blip r:embed="rId6"/>
          <a:stretch>
            <a:fillRect/>
          </a:stretch>
        </p:blipFill>
        <p:spPr>
          <a:xfrm>
            <a:off x="4333319" y="-24571"/>
            <a:ext cx="2820840" cy="1880266"/>
          </a:xfrm>
          <a:prstGeom prst="rect">
            <a:avLst/>
          </a:prstGeom>
        </p:spPr>
      </p:pic>
      <p:sp>
        <p:nvSpPr>
          <p:cNvPr id="2" name="Tekstvak 1">
            <a:extLst>
              <a:ext uri="{FF2B5EF4-FFF2-40B4-BE49-F238E27FC236}">
                <a16:creationId xmlns:a16="http://schemas.microsoft.com/office/drawing/2014/main" id="{BFB3140C-33C2-F041-75F5-44627C80E479}"/>
              </a:ext>
            </a:extLst>
          </p:cNvPr>
          <p:cNvSpPr txBox="1"/>
          <p:nvPr/>
        </p:nvSpPr>
        <p:spPr>
          <a:xfrm>
            <a:off x="1887112" y="3640695"/>
            <a:ext cx="6208776" cy="1477328"/>
          </a:xfrm>
          <a:prstGeom prst="rect">
            <a:avLst/>
          </a:prstGeom>
          <a:noFill/>
        </p:spPr>
        <p:txBody>
          <a:bodyPr wrap="square" rtlCol="0">
            <a:spAutoFit/>
          </a:bodyPr>
          <a:lstStyle/>
          <a:p>
            <a:r>
              <a:rPr lang="nl-NL" dirty="0"/>
              <a:t>Maak groepjes en creëer jullie eigen park. Denk goed aan dingen zoals: </a:t>
            </a:r>
          </a:p>
          <a:p>
            <a:r>
              <a:rPr lang="nl-NL" dirty="0"/>
              <a:t>-Doelgroep: wie wil je naar je recreatie park hebben?</a:t>
            </a:r>
          </a:p>
          <a:p>
            <a:r>
              <a:rPr lang="nl-NL" dirty="0"/>
              <a:t>-Waar komen de gasten binnen?</a:t>
            </a:r>
          </a:p>
          <a:p>
            <a:r>
              <a:rPr lang="nl-NL" dirty="0"/>
              <a:t>-Welke beleving wil je ze meegeven? </a:t>
            </a:r>
          </a:p>
        </p:txBody>
      </p:sp>
      <p:sp>
        <p:nvSpPr>
          <p:cNvPr id="4" name="Rechthoek 3">
            <a:extLst>
              <a:ext uri="{FF2B5EF4-FFF2-40B4-BE49-F238E27FC236}">
                <a16:creationId xmlns:a16="http://schemas.microsoft.com/office/drawing/2014/main" id="{CC10FDA4-BCA5-F12F-E71B-D1EA10D85D0B}"/>
              </a:ext>
            </a:extLst>
          </p:cNvPr>
          <p:cNvSpPr/>
          <p:nvPr/>
        </p:nvSpPr>
        <p:spPr>
          <a:xfrm>
            <a:off x="0" y="5038344"/>
            <a:ext cx="12298680" cy="11659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21629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31213-3BD8-EB1C-3A5A-27883A3C7D98}"/>
            </a:ext>
          </a:extLst>
        </p:cNvPr>
        <p:cNvGrpSpPr/>
        <p:nvPr/>
      </p:nvGrpSpPr>
      <p:grpSpPr>
        <a:xfrm>
          <a:off x="0" y="0"/>
          <a:ext cx="0" cy="0"/>
          <a:chOff x="0" y="0"/>
          <a:chExt cx="0" cy="0"/>
        </a:xfrm>
      </p:grpSpPr>
      <p:pic>
        <p:nvPicPr>
          <p:cNvPr id="5" name="Afbeelding 4" descr="Afbeelding met drinken, persoon, cocktail, sap&#10;&#10;Door AI gegenereerde inhoud is mogelijk onjuist.">
            <a:extLst>
              <a:ext uri="{FF2B5EF4-FFF2-40B4-BE49-F238E27FC236}">
                <a16:creationId xmlns:a16="http://schemas.microsoft.com/office/drawing/2014/main" id="{E278C6D8-EBCF-D737-6E18-FB84753065DA}"/>
              </a:ext>
            </a:extLst>
          </p:cNvPr>
          <p:cNvPicPr>
            <a:picLocks noChangeAspect="1"/>
          </p:cNvPicPr>
          <p:nvPr/>
        </p:nvPicPr>
        <p:blipFill>
          <a:blip r:embed="rId2"/>
          <a:stretch>
            <a:fillRect/>
          </a:stretch>
        </p:blipFill>
        <p:spPr>
          <a:xfrm>
            <a:off x="3450113" y="4976088"/>
            <a:ext cx="2823924" cy="1881912"/>
          </a:xfrm>
          <a:prstGeom prst="rect">
            <a:avLst/>
          </a:prstGeom>
        </p:spPr>
      </p:pic>
      <p:pic>
        <p:nvPicPr>
          <p:cNvPr id="13" name="Afbeelding 12" descr="Afbeelding met kleding, persoon, boom, buitenshuis&#10;&#10;Door AI gegenereerde inhoud is mogelijk onjuist.">
            <a:extLst>
              <a:ext uri="{FF2B5EF4-FFF2-40B4-BE49-F238E27FC236}">
                <a16:creationId xmlns:a16="http://schemas.microsoft.com/office/drawing/2014/main" id="{33766C4E-2D5D-0D15-6761-0414B41BBB4A}"/>
              </a:ext>
            </a:extLst>
          </p:cNvPr>
          <p:cNvPicPr>
            <a:picLocks noChangeAspect="1"/>
          </p:cNvPicPr>
          <p:nvPr/>
        </p:nvPicPr>
        <p:blipFill>
          <a:blip r:embed="rId3"/>
          <a:srcRect l="5424" t="10643" r="6828" b="15537"/>
          <a:stretch>
            <a:fillRect/>
          </a:stretch>
        </p:blipFill>
        <p:spPr>
          <a:xfrm>
            <a:off x="0" y="4976088"/>
            <a:ext cx="3450113" cy="1934675"/>
          </a:xfrm>
          <a:prstGeom prst="rect">
            <a:avLst/>
          </a:prstGeom>
        </p:spPr>
      </p:pic>
      <p:pic>
        <p:nvPicPr>
          <p:cNvPr id="17" name="Afbeelding 16" descr="Afbeelding met Menselijk gezicht, kleding, persoon, glimlach&#10;&#10;Door AI gegenereerde inhoud is mogelijk onjuist.">
            <a:extLst>
              <a:ext uri="{FF2B5EF4-FFF2-40B4-BE49-F238E27FC236}">
                <a16:creationId xmlns:a16="http://schemas.microsoft.com/office/drawing/2014/main" id="{6F61A8A5-820C-4E21-8EC4-AD06E7CC62BD}"/>
              </a:ext>
            </a:extLst>
          </p:cNvPr>
          <p:cNvPicPr>
            <a:picLocks noChangeAspect="1"/>
          </p:cNvPicPr>
          <p:nvPr/>
        </p:nvPicPr>
        <p:blipFill>
          <a:blip r:embed="rId4"/>
          <a:stretch>
            <a:fillRect/>
          </a:stretch>
        </p:blipFill>
        <p:spPr>
          <a:xfrm>
            <a:off x="6274037" y="4977734"/>
            <a:ext cx="2887456" cy="1924670"/>
          </a:xfrm>
          <a:prstGeom prst="rect">
            <a:avLst/>
          </a:prstGeom>
        </p:spPr>
      </p:pic>
      <p:pic>
        <p:nvPicPr>
          <p:cNvPr id="21" name="Afbeelding 20" descr="Afbeelding met persoon, buitenshuis, kleding, hemel&#10;&#10;Door AI gegenereerde inhoud is mogelijk onjuist.">
            <a:extLst>
              <a:ext uri="{FF2B5EF4-FFF2-40B4-BE49-F238E27FC236}">
                <a16:creationId xmlns:a16="http://schemas.microsoft.com/office/drawing/2014/main" id="{50AB9027-530D-41A7-9A2C-7DCB50BEBD21}"/>
              </a:ext>
            </a:extLst>
          </p:cNvPr>
          <p:cNvPicPr>
            <a:picLocks noChangeAspect="1"/>
          </p:cNvPicPr>
          <p:nvPr/>
        </p:nvPicPr>
        <p:blipFill>
          <a:blip r:embed="rId5"/>
          <a:srcRect r="6551" b="10871"/>
          <a:stretch>
            <a:fillRect/>
          </a:stretch>
        </p:blipFill>
        <p:spPr>
          <a:xfrm>
            <a:off x="9164577" y="4986092"/>
            <a:ext cx="3027423" cy="1924671"/>
          </a:xfrm>
          <a:prstGeom prst="rect">
            <a:avLst/>
          </a:prstGeom>
        </p:spPr>
      </p:pic>
      <p:sp>
        <p:nvSpPr>
          <p:cNvPr id="2" name="Tekstvak 1">
            <a:extLst>
              <a:ext uri="{FF2B5EF4-FFF2-40B4-BE49-F238E27FC236}">
                <a16:creationId xmlns:a16="http://schemas.microsoft.com/office/drawing/2014/main" id="{634EE54F-A264-7B28-1AF2-CBFD108A2787}"/>
              </a:ext>
            </a:extLst>
          </p:cNvPr>
          <p:cNvSpPr txBox="1"/>
          <p:nvPr/>
        </p:nvSpPr>
        <p:spPr>
          <a:xfrm>
            <a:off x="2450164" y="1440716"/>
            <a:ext cx="6208776" cy="2308324"/>
          </a:xfrm>
          <a:prstGeom prst="rect">
            <a:avLst/>
          </a:prstGeom>
          <a:noFill/>
        </p:spPr>
        <p:txBody>
          <a:bodyPr wrap="square" rtlCol="0">
            <a:spAutoFit/>
          </a:bodyPr>
          <a:lstStyle/>
          <a:p>
            <a:r>
              <a:rPr lang="nl-NL" dirty="0"/>
              <a:t>Presenter je plan aan de rest van de klas. Bedenk een probleem wat in jouw park voor kan komen en vertel hoe je dit kan oplossen. </a:t>
            </a:r>
          </a:p>
          <a:p>
            <a:endParaRPr lang="nl-NL" dirty="0"/>
          </a:p>
          <a:p>
            <a:r>
              <a:rPr lang="nl-NL" dirty="0"/>
              <a:t>Voorbeelden:</a:t>
            </a:r>
          </a:p>
          <a:p>
            <a:r>
              <a:rPr lang="nl-NL" dirty="0"/>
              <a:t>-Een klacht bij de receptie dat er geen animatie is vandaag</a:t>
            </a:r>
          </a:p>
          <a:p>
            <a:r>
              <a:rPr lang="nl-NL" dirty="0"/>
              <a:t>-De bowling baan is volgeboekt</a:t>
            </a:r>
          </a:p>
          <a:p>
            <a:r>
              <a:rPr lang="nl-NL" dirty="0"/>
              <a:t>-Er staat een lange rij voor het zwembad</a:t>
            </a:r>
          </a:p>
        </p:txBody>
      </p:sp>
      <p:sp>
        <p:nvSpPr>
          <p:cNvPr id="4" name="Rechthoek 3">
            <a:extLst>
              <a:ext uri="{FF2B5EF4-FFF2-40B4-BE49-F238E27FC236}">
                <a16:creationId xmlns:a16="http://schemas.microsoft.com/office/drawing/2014/main" id="{99865BE4-CDBC-7986-E027-DB80865A06F0}"/>
              </a:ext>
            </a:extLst>
          </p:cNvPr>
          <p:cNvSpPr/>
          <p:nvPr/>
        </p:nvSpPr>
        <p:spPr>
          <a:xfrm>
            <a:off x="8110728" y="374904"/>
            <a:ext cx="3749040" cy="9052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3973501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Gedaan xmlns="14933aee-a7d7-4db7-8c5a-f368d029d0f2" xsi:nil="true"/>
    <TaxCatchAll xmlns="5bda96be-0059-4bba-92e4-cbcaf675faaf" xsi:nil="true"/>
    <lcf76f155ced4ddcb4097134ff3c332f xmlns="14933aee-a7d7-4db7-8c5a-f368d029d0f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78942B533B6040B2288AC431BE9295" ma:contentTypeVersion="18" ma:contentTypeDescription="Een nieuw document maken." ma:contentTypeScope="" ma:versionID="950e9f3340b030d4668720dd7081872e">
  <xsd:schema xmlns:xsd="http://www.w3.org/2001/XMLSchema" xmlns:xs="http://www.w3.org/2001/XMLSchema" xmlns:p="http://schemas.microsoft.com/office/2006/metadata/properties" xmlns:ns2="14933aee-a7d7-4db7-8c5a-f368d029d0f2" xmlns:ns3="5bda96be-0059-4bba-92e4-cbcaf675faaf" targetNamespace="http://schemas.microsoft.com/office/2006/metadata/properties" ma:root="true" ma:fieldsID="bc8bc0ade59af7c05a661c5cf7363833" ns2:_="" ns3:_="">
    <xsd:import namespace="14933aee-a7d7-4db7-8c5a-f368d029d0f2"/>
    <xsd:import namespace="5bda96be-0059-4bba-92e4-cbcaf675faa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ServiceLocation" minOccurs="0"/>
                <xsd:element ref="ns2:MediaServiceAutoKeyPoints" minOccurs="0"/>
                <xsd:element ref="ns2:MediaServiceKeyPoints" minOccurs="0"/>
                <xsd:element ref="ns2:Gedaa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33aee-a7d7-4db7-8c5a-f368d029d0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Gedaan" ma:index="20" nillable="true" ma:displayName="Gedaan" ma:description="ja" ma:format="Dropdown" ma:internalName="Gedaan">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fd9ca252-22d1-499e-a988-5107a32143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da96be-0059-4bba-92e4-cbcaf675faaf"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c4fa91a4-515f-4ad3-9b65-e485b5556a62}" ma:internalName="TaxCatchAll" ma:showField="CatchAllData" ma:web="5bda96be-0059-4bba-92e4-cbcaf675fa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0ED638-7835-4010-A8FD-4FB6A7121721}">
  <ds:schemaRefs>
    <ds:schemaRef ds:uri="http://schemas.microsoft.com/sharepoint/v3/contenttype/forms"/>
  </ds:schemaRefs>
</ds:datastoreItem>
</file>

<file path=customXml/itemProps2.xml><?xml version="1.0" encoding="utf-8"?>
<ds:datastoreItem xmlns:ds="http://schemas.openxmlformats.org/officeDocument/2006/customXml" ds:itemID="{B4142CA7-07CF-449D-BD8A-446CBD965C21}">
  <ds:schemaRefs>
    <ds:schemaRef ds:uri="14933aee-a7d7-4db7-8c5a-f368d029d0f2"/>
    <ds:schemaRef ds:uri="5bda96be-0059-4bba-92e4-cbcaf675fa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1A5A9E8-8B7D-4490-9AF2-5ADC84E5663A}">
  <ds:schemaRefs>
    <ds:schemaRef ds:uri="14933aee-a7d7-4db7-8c5a-f368d029d0f2"/>
    <ds:schemaRef ds:uri="5bda96be-0059-4bba-92e4-cbcaf675fa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453</TotalTime>
  <Words>548</Words>
  <Application>Microsoft Office PowerPoint</Application>
  <PresentationFormat>Breedbeeld</PresentationFormat>
  <Paragraphs>53</Paragraphs>
  <Slides>10</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10</vt:i4>
      </vt:variant>
    </vt:vector>
  </HeadingPairs>
  <TitlesOfParts>
    <vt:vector size="13" baseType="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Miranda Janssen | TOON</dc:creator>
  <cp:lastModifiedBy>Lucie Schuijt</cp:lastModifiedBy>
  <cp:revision>2</cp:revision>
  <dcterms:created xsi:type="dcterms:W3CDTF">2019-12-16T08:57:14Z</dcterms:created>
  <dcterms:modified xsi:type="dcterms:W3CDTF">2025-12-23T14:28:13Z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0x0101005B78942B533B6040B2288AC431BE9295</vt:lpwstr>
  </property>
  <property fmtid="{D5CDD505-2E9C-101B-9397-08002B2CF9AE}" pid="3" name="MediaServiceImageTags">
    <vt:lpwstr/>
  </property>
</Properties>
</file>